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E73B1"/>
    <a:srgbClr val="E44ED2"/>
    <a:srgbClr val="B9F484"/>
    <a:srgbClr val="E1FACA"/>
    <a:srgbClr val="D7F9B9"/>
    <a:srgbClr val="DBE791"/>
    <a:srgbClr val="C2E49C"/>
    <a:srgbClr val="DAEFC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78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S Owen" userId="5f728c6b-04b1-4b43-98e1-2c6bddf26c92" providerId="ADAL" clId="{97D3149A-3555-4B1F-87F3-7B323628721C}"/>
    <pc:docChg chg="undo custSel modSld">
      <pc:chgData name="Mrs S Owen" userId="5f728c6b-04b1-4b43-98e1-2c6bddf26c92" providerId="ADAL" clId="{97D3149A-3555-4B1F-87F3-7B323628721C}" dt="2023-05-18T13:06:18.263" v="3" actId="9405"/>
      <pc:docMkLst>
        <pc:docMk/>
      </pc:docMkLst>
      <pc:sldChg chg="addSp delSp mod">
        <pc:chgData name="Mrs S Owen" userId="5f728c6b-04b1-4b43-98e1-2c6bddf26c92" providerId="ADAL" clId="{97D3149A-3555-4B1F-87F3-7B323628721C}" dt="2023-05-18T13:06:18.263" v="3" actId="9405"/>
        <pc:sldMkLst>
          <pc:docMk/>
          <pc:sldMk cId="358266785" sldId="256"/>
        </pc:sldMkLst>
        <pc:inkChg chg="add del">
          <ac:chgData name="Mrs S Owen" userId="5f728c6b-04b1-4b43-98e1-2c6bddf26c92" providerId="ADAL" clId="{97D3149A-3555-4B1F-87F3-7B323628721C}" dt="2023-05-18T13:04:41.530" v="1" actId="9405"/>
          <ac:inkMkLst>
            <pc:docMk/>
            <pc:sldMk cId="358266785" sldId="256"/>
            <ac:inkMk id="5" creationId="{9F517C51-78AA-374D-8420-0CAF2BD52244}"/>
          </ac:inkMkLst>
        </pc:inkChg>
        <pc:inkChg chg="add">
          <ac:chgData name="Mrs S Owen" userId="5f728c6b-04b1-4b43-98e1-2c6bddf26c92" providerId="ADAL" clId="{97D3149A-3555-4B1F-87F3-7B323628721C}" dt="2023-05-18T13:05:29.042" v="2" actId="9405"/>
          <ac:inkMkLst>
            <pc:docMk/>
            <pc:sldMk cId="358266785" sldId="256"/>
            <ac:inkMk id="6" creationId="{211AB03D-DFA5-21F6-AFA2-B5D90909D01A}"/>
          </ac:inkMkLst>
        </pc:inkChg>
        <pc:inkChg chg="add">
          <ac:chgData name="Mrs S Owen" userId="5f728c6b-04b1-4b43-98e1-2c6bddf26c92" providerId="ADAL" clId="{97D3149A-3555-4B1F-87F3-7B323628721C}" dt="2023-05-18T13:06:18.263" v="3" actId="9405"/>
          <ac:inkMkLst>
            <pc:docMk/>
            <pc:sldMk cId="358266785" sldId="256"/>
            <ac:inkMk id="8" creationId="{5D62198B-2988-8E58-FAC2-196ECF72FDF7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18T13:05:29.04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18T13:06:18.26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0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46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4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22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83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5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30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7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794A-ECF0-49F9-963D-0FF10C0E6572}" type="datetimeFigureOut">
              <a:rPr lang="en-GB" smtClean="0"/>
              <a:pPr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1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905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haroni" panose="02010803020104030203" pitchFamily="2" charset="-79"/>
                <a:cs typeface="Aharoni" panose="02010803020104030203" pitchFamily="2" charset="-79"/>
              </a:rPr>
              <a:t>Year 1 How and why do we celebrate special </a:t>
            </a:r>
            <a:r>
              <a:rPr lang="en-GB" sz="2400">
                <a:latin typeface="Aharoni" panose="02010803020104030203" pitchFamily="2" charset="-79"/>
                <a:cs typeface="Aharoni" panose="02010803020104030203" pitchFamily="2" charset="-79"/>
              </a:rPr>
              <a:t>and sacred places</a:t>
            </a:r>
            <a:r>
              <a:rPr lang="en-GB" sz="2400" dirty="0"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GB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1948597"/>
            <a:ext cx="1693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57285" y="492382"/>
            <a:ext cx="5347658" cy="1233218"/>
            <a:chOff x="0" y="799994"/>
            <a:chExt cx="5055785" cy="1778244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94"/>
              <a:ext cx="5055785" cy="1331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haroni" panose="02010803020104030203" pitchFamily="2" charset="-79"/>
                  <a:cs typeface="Aharoni" panose="02010803020104030203" pitchFamily="2" charset="-79"/>
                </a:rPr>
                <a:t>Prior Learning</a:t>
              </a:r>
            </a:p>
            <a:p>
              <a:pPr algn="ctr"/>
              <a:r>
                <a:rPr lang="en-GB" dirty="0">
                  <a:cs typeface="Aharoni" panose="02010803020104030203" pitchFamily="2" charset="-79"/>
                </a:rPr>
                <a:t>I know a Church is where Christians go to worship.</a:t>
              </a:r>
            </a:p>
            <a:p>
              <a:pPr algn="ctr"/>
              <a:endParaRPr lang="en-GB" dirty="0">
                <a:cs typeface="Aharoni" panose="02010803020104030203" pitchFamily="2" charset="-79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29" y="799994"/>
              <a:ext cx="5051556" cy="1778244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9190" y="1834703"/>
            <a:ext cx="5462337" cy="4764504"/>
            <a:chOff x="0" y="799994"/>
            <a:chExt cx="3301287" cy="5475081"/>
          </a:xfrm>
        </p:grpSpPr>
        <p:sp>
          <p:nvSpPr>
            <p:cNvPr id="21" name="TextBox 20"/>
            <p:cNvSpPr txBox="1"/>
            <p:nvPr/>
          </p:nvSpPr>
          <p:spPr>
            <a:xfrm>
              <a:off x="0" y="799994"/>
              <a:ext cx="3265811" cy="2015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algn="ctr">
                <a:buFont typeface="Arial" pitchFamily="34" charset="0"/>
                <a:buChar char="•"/>
              </a:pPr>
              <a:endParaRPr lang="en-GB" dirty="0">
                <a:cs typeface="Aharoni" panose="02010803020104030203" pitchFamily="2" charset="-79"/>
              </a:endParaRPr>
            </a:p>
            <a:p>
              <a:pPr algn="ctr"/>
              <a:endParaRPr lang="en-GB" dirty="0">
                <a:cs typeface="Aharoni" panose="02010803020104030203" pitchFamily="2" charset="-79"/>
              </a:endParaRPr>
            </a:p>
            <a:p>
              <a:pPr algn="ctr"/>
              <a:r>
                <a:rPr lang="en-GB" dirty="0">
                  <a:latin typeface="Aharoni" panose="02010803020104030203" pitchFamily="2" charset="-79"/>
                  <a:cs typeface="Aharoni" panose="02010803020104030203" pitchFamily="2" charset="-79"/>
                </a:rPr>
                <a:t> </a:t>
              </a:r>
            </a:p>
            <a:p>
              <a:endParaRPr lang="en-GB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endParaRPr lang="en-GB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29" y="993555"/>
              <a:ext cx="3297058" cy="5281520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832213"/>
              </p:ext>
            </p:extLst>
          </p:nvPr>
        </p:nvGraphicFramePr>
        <p:xfrm>
          <a:off x="6010170" y="653946"/>
          <a:ext cx="3604251" cy="2131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4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9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Vocabulary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64">
                <a:tc>
                  <a:txBody>
                    <a:bodyPr/>
                    <a:lstStyle/>
                    <a:p>
                      <a:r>
                        <a:rPr lang="en-US" sz="1100" dirty="0"/>
                        <a:t>Pesach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Jewish festival</a:t>
                      </a:r>
                      <a:r>
                        <a:rPr lang="en-US" sz="1100" baseline="0" dirty="0"/>
                        <a:t> of Passover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r>
                        <a:rPr lang="en-GB" sz="1100" dirty="0"/>
                        <a:t>Synagogue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A</a:t>
                      </a:r>
                      <a:r>
                        <a:rPr lang="en-GB" sz="1100" baseline="0" dirty="0"/>
                        <a:t> Jewish place of worship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513">
                <a:tc>
                  <a:txBody>
                    <a:bodyPr/>
                    <a:lstStyle/>
                    <a:p>
                      <a:r>
                        <a:rPr lang="en-US" sz="1100" dirty="0"/>
                        <a:t>Mosque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Muslim place</a:t>
                      </a:r>
                      <a:r>
                        <a:rPr lang="en-GB" sz="1100" baseline="0" dirty="0"/>
                        <a:t> of worship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r>
                        <a:rPr lang="en-US" sz="1100" dirty="0"/>
                        <a:t>Ramadan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 Muslim</a:t>
                      </a:r>
                      <a:r>
                        <a:rPr lang="en-US" sz="1100" baseline="0" dirty="0"/>
                        <a:t> festival where Muslims fast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061">
                <a:tc>
                  <a:txBody>
                    <a:bodyPr/>
                    <a:lstStyle/>
                    <a:p>
                      <a:r>
                        <a:rPr lang="en-US" sz="1100" dirty="0"/>
                        <a:t>Fasting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 time where Muslims don’t eat or drink</a:t>
                      </a:r>
                      <a:r>
                        <a:rPr lang="en-US" sz="1100" baseline="0" dirty="0"/>
                        <a:t> during daylight hours.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98219"/>
                  </a:ext>
                </a:extLst>
              </a:tr>
            </a:tbl>
          </a:graphicData>
        </a:graphic>
      </p:graphicFrame>
      <p:sp>
        <p:nvSpPr>
          <p:cNvPr id="1030" name="AutoShape 6" descr="Passover 2019: Harry Potter and emoji Haggadahs are taking over Seders - 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AutoShape 8" descr="Passover 2019: Harry Potter and emoji Haggadahs are taking over Seders - 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10638" y="2275027"/>
            <a:ext cx="520218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/>
              <a:t> </a:t>
            </a:r>
            <a:r>
              <a:rPr lang="en-GB" sz="2000" dirty="0"/>
              <a:t>We all have celebrations we like to share with our families and friends.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Christians celebrate the festivals of Harvest, Easter and Christmas.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Symbols of Easter include a palm leaf, a piece of bread and a glass of wine.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Jews celebrate the festival of Pesach (Passover).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The story of Pesach is about when the Jewish people left Egypt.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/>
              <a:t>Mulsims</a:t>
            </a:r>
            <a:r>
              <a:rPr lang="en-US" sz="2000" dirty="0"/>
              <a:t> fast during Ramadan.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Muslims celebrate Id-</a:t>
            </a:r>
            <a:r>
              <a:rPr lang="en-US" sz="2000" dirty="0" err="1"/>
              <a:t>ul</a:t>
            </a:r>
            <a:r>
              <a:rPr lang="en-US" sz="2000" dirty="0"/>
              <a:t>-</a:t>
            </a:r>
            <a:r>
              <a:rPr lang="en-US" sz="2000" dirty="0" err="1"/>
              <a:t>Fitr</a:t>
            </a:r>
            <a:r>
              <a:rPr lang="en-US" sz="2000" dirty="0"/>
              <a:t>.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0857" y="3284061"/>
            <a:ext cx="1453485" cy="161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8169" y="4689149"/>
            <a:ext cx="1768192" cy="156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72" y="4798982"/>
            <a:ext cx="15049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13545" y="3284061"/>
            <a:ext cx="1638345" cy="1017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11AB03D-DFA5-21F6-AFA2-B5D90909D01A}"/>
                  </a:ext>
                </a:extLst>
              </p14:cNvPr>
              <p14:cNvContentPartPr/>
              <p14:nvPr/>
            </p14:nvContentPartPr>
            <p14:xfrm>
              <a:off x="-2518362" y="1576602"/>
              <a:ext cx="360" cy="3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11AB03D-DFA5-21F6-AFA2-B5D90909D01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2572002" y="1468962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D62198B-2988-8E58-FAC2-196ECF72FDF7}"/>
                  </a:ext>
                </a:extLst>
              </p14:cNvPr>
              <p14:cNvContentPartPr/>
              <p14:nvPr/>
            </p14:nvContentPartPr>
            <p14:xfrm>
              <a:off x="11648358" y="1470402"/>
              <a:ext cx="360" cy="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D62198B-2988-8E58-FAC2-196ECF72FDF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594718" y="1362762"/>
                <a:ext cx="1080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6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6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9758E999051B4FAAF8DAF5EB98D202" ma:contentTypeVersion="16" ma:contentTypeDescription="Create a new document." ma:contentTypeScope="" ma:versionID="23395b698de77c196f002994a590f6c5">
  <xsd:schema xmlns:xsd="http://www.w3.org/2001/XMLSchema" xmlns:xs="http://www.w3.org/2001/XMLSchema" xmlns:p="http://schemas.microsoft.com/office/2006/metadata/properties" xmlns:ns3="0fbfb06b-789c-422d-9ce7-50694d419547" xmlns:ns4="b18c5803-a9a5-4d69-a5fe-a03aa98e9c88" targetNamespace="http://schemas.microsoft.com/office/2006/metadata/properties" ma:root="true" ma:fieldsID="03a59cd18f7ad535a71ee9fc639fbbda" ns3:_="" ns4:_="">
    <xsd:import namespace="0fbfb06b-789c-422d-9ce7-50694d419547"/>
    <xsd:import namespace="b18c5803-a9a5-4d69-a5fe-a03aa98e9c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fb06b-789c-422d-9ce7-50694d4195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8c5803-a9a5-4d69-a5fe-a03aa98e9c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B68535-AF83-4DBD-B635-6AE2375B1A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fb06b-789c-422d-9ce7-50694d419547"/>
    <ds:schemaRef ds:uri="b18c5803-a9a5-4d69-a5fe-a03aa98e9c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DB5342-92E0-427F-B355-74103A177E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F23E8B-20B2-43FC-9804-4187469F64B3}">
  <ds:schemaRefs>
    <ds:schemaRef ds:uri="0fbfb06b-789c-422d-9ce7-50694d419547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b18c5803-a9a5-4d69-a5fe-a03aa98e9c8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</TotalTime>
  <Words>141</Words>
  <Application>Microsoft Office PowerPoint</Application>
  <PresentationFormat>A4 Paper (210x297 mm)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year2</dc:creator>
  <cp:lastModifiedBy>Mrs S Owen</cp:lastModifiedBy>
  <cp:revision>49</cp:revision>
  <cp:lastPrinted>2019-10-01T15:03:10Z</cp:lastPrinted>
  <dcterms:created xsi:type="dcterms:W3CDTF">2019-09-29T17:12:48Z</dcterms:created>
  <dcterms:modified xsi:type="dcterms:W3CDTF">2023-05-18T13:06:23Z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0x010100A39758E999051B4FAAF8DAF5EB98D202</vt:lpwstr>
  </property>
</Properties>
</file>