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F484"/>
    <a:srgbClr val="E1FACA"/>
    <a:srgbClr val="D7F9B9"/>
    <a:srgbClr val="DBE791"/>
    <a:srgbClr val="C2E49C"/>
    <a:srgbClr val="DAEFC3"/>
    <a:srgbClr val="FF0066"/>
    <a:srgbClr val="F2B4A0"/>
    <a:srgbClr val="FFDDEB"/>
    <a:srgbClr val="FFC9D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1224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0004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646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97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7724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9122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8683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410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6165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1830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9670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1569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794A-ECF0-49F9-963D-0FF10C0E6572}" type="datetimeFigureOut">
              <a:rPr lang="en-GB" smtClean="0"/>
              <a:pPr/>
              <a:t>21/04/2021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EE50E-2555-4C94-924C-94EA7DF58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5221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0"/>
            <a:ext cx="990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cs typeface="Aharoni" panose="02010803020104030203" pitchFamily="2" charset="-79"/>
              </a:rPr>
              <a:t>Year 1   How should we care for others and the world, and why does it  matter? </a:t>
            </a:r>
            <a:endParaRPr lang="en-GB" sz="2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1948597"/>
            <a:ext cx="1693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05442" y="500333"/>
            <a:ext cx="5347658" cy="1233218"/>
            <a:chOff x="0" y="799994"/>
            <a:chExt cx="5055785" cy="1778244"/>
          </a:xfrm>
        </p:grpSpPr>
        <p:sp>
          <p:nvSpPr>
            <p:cNvPr id="13" name="TextBox 12"/>
            <p:cNvSpPr txBox="1"/>
            <p:nvPr/>
          </p:nvSpPr>
          <p:spPr>
            <a:xfrm>
              <a:off x="0" y="799994"/>
              <a:ext cx="50557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Prior Learning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229" y="799994"/>
              <a:ext cx="5051556" cy="1778244"/>
            </a:xfrm>
            <a:prstGeom prst="roundRect">
              <a:avLst>
                <a:gd name="adj" fmla="val 7778"/>
              </a:avLst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77421" y="1786270"/>
            <a:ext cx="5521630" cy="4812937"/>
            <a:chOff x="0" y="799994"/>
            <a:chExt cx="3301287" cy="5475081"/>
          </a:xfrm>
        </p:grpSpPr>
        <p:sp>
          <p:nvSpPr>
            <p:cNvPr id="21" name="TextBox 20"/>
            <p:cNvSpPr txBox="1"/>
            <p:nvPr/>
          </p:nvSpPr>
          <p:spPr>
            <a:xfrm>
              <a:off x="0" y="799994"/>
              <a:ext cx="3265811" cy="1379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dirty="0" smtClean="0">
                <a:latin typeface="Aharoni" panose="02010803020104030203" pitchFamily="2" charset="-79"/>
                <a:cs typeface="Aharoni" panose="02010803020104030203" pitchFamily="2" charset="-79"/>
              </a:endParaRPr>
            </a:p>
            <a:p>
              <a:pPr algn="ctr"/>
              <a:r>
                <a:rPr lang="en-GB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Key Content</a:t>
              </a:r>
            </a:p>
            <a:p>
              <a:endParaRPr lang="en-GB" dirty="0" smtClean="0">
                <a:latin typeface="Aharoni" panose="02010803020104030203" pitchFamily="2" charset="-79"/>
                <a:cs typeface="Aharoni" panose="02010803020104030203" pitchFamily="2" charset="-79"/>
              </a:endParaRPr>
            </a:p>
            <a:p>
              <a:endParaRPr lang="en-GB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229" y="993555"/>
              <a:ext cx="3297058" cy="5281520"/>
            </a:xfrm>
            <a:prstGeom prst="roundRect">
              <a:avLst>
                <a:gd name="adj" fmla="val 7778"/>
              </a:avLst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33561796"/>
              </p:ext>
            </p:extLst>
          </p:nvPr>
        </p:nvGraphicFramePr>
        <p:xfrm>
          <a:off x="6049925" y="563523"/>
          <a:ext cx="3604251" cy="2397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09"/>
                <a:gridCol w="2614142"/>
              </a:tblGrid>
              <a:tr h="3959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Vocabulary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529048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Tzedekah</a:t>
                      </a:r>
                      <a:r>
                        <a:rPr lang="en-GB" sz="1100" dirty="0" smtClean="0"/>
                        <a:t> 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Jewish idea of charitable giving to those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 who need help</a:t>
                      </a:r>
                    </a:p>
                    <a:p>
                      <a:r>
                        <a:rPr lang="en-GB" sz="1100" dirty="0" smtClean="0"/>
                        <a:t> </a:t>
                      </a:r>
                      <a:endParaRPr lang="en-GB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1FF"/>
                    </a:solidFill>
                  </a:tcPr>
                </a:tc>
              </a:tr>
              <a:tr h="461985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Genesis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The first book of the Bible</a:t>
                      </a:r>
                      <a:endParaRPr lang="en-GB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</a:tr>
              <a:tr h="344572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Torah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1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The Jewish sacred book</a:t>
                      </a:r>
                      <a:endParaRPr lang="en-GB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1FF"/>
                    </a:solidFill>
                  </a:tcPr>
                </a:tc>
              </a:tr>
              <a:tr h="601077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The Good Samaritan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A story which Christians</a:t>
                      </a:r>
                      <a:r>
                        <a:rPr lang="en-GB" sz="1100" baseline="0" dirty="0" smtClean="0"/>
                        <a:t> believe tells  Christians how to be a good neighbour </a:t>
                      </a:r>
                      <a:endParaRPr lang="en-GB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506713" y="2518350"/>
            <a:ext cx="51179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Everyone is valuable and unique.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The Golden Rule for everyone is to ‘treat others how we would like to be treated’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The story of the Good Samaritan tells us how to be a good neighbour to  everyone.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At the Jewish festival of </a:t>
            </a:r>
            <a:r>
              <a:rPr lang="en-GB" dirty="0" err="1" smtClean="0"/>
              <a:t>Sukkot</a:t>
            </a:r>
            <a:r>
              <a:rPr lang="en-GB" dirty="0" smtClean="0"/>
              <a:t> </a:t>
            </a:r>
            <a:r>
              <a:rPr lang="en-GB" smtClean="0"/>
              <a:t>people </a:t>
            </a:r>
            <a:r>
              <a:rPr lang="en-GB" smtClean="0"/>
              <a:t>spend</a:t>
            </a:r>
            <a:r>
              <a:rPr lang="en-GB" dirty="0" smtClean="0"/>
              <a:t> time living outside to remember the Israelites escape from Egypt.</a:t>
            </a:r>
          </a:p>
          <a:p>
            <a:pPr>
              <a:buFont typeface="Arial" pitchFamily="34" charset="0"/>
              <a:buChar char="•"/>
            </a:pPr>
            <a:r>
              <a:rPr lang="en-GB" dirty="0" err="1" smtClean="0"/>
              <a:t>Tzedekah</a:t>
            </a:r>
            <a:r>
              <a:rPr lang="en-GB" dirty="0" smtClean="0"/>
              <a:t> is the Jewish idea of charitable giving to </a:t>
            </a:r>
          </a:p>
          <a:p>
            <a:r>
              <a:rPr lang="en-GB" dirty="0" smtClean="0"/>
              <a:t>those who need help. For Jewish people this is to help to make the world a better place. 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Jews and Christians share the stories of  Genesis.  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723013" y="797443"/>
            <a:ext cx="383605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Christian people follow the religion of Christianity.</a:t>
            </a:r>
          </a:p>
          <a:p>
            <a:r>
              <a:rPr lang="en-GB" sz="1400" dirty="0" smtClean="0"/>
              <a:t>Jewish people  follow the religion of Judaism.</a:t>
            </a:r>
          </a:p>
          <a:p>
            <a:r>
              <a:rPr lang="en-GB" sz="1400" dirty="0" smtClean="0"/>
              <a:t>Christians’ sacred book is called The Bible.</a:t>
            </a:r>
            <a:endParaRPr lang="en-GB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6807" y="2998380"/>
            <a:ext cx="1299983" cy="2142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34275" y="3270952"/>
            <a:ext cx="237172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3631" y="5059990"/>
            <a:ext cx="23526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 l="12982" t="7623" r="2150" b="3488"/>
          <a:stretch>
            <a:fillRect/>
          </a:stretch>
        </p:blipFill>
        <p:spPr bwMode="auto">
          <a:xfrm>
            <a:off x="6124353" y="4854145"/>
            <a:ext cx="1477926" cy="200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582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9766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</TotalTime>
  <Words>89</Words>
  <Application>Microsoft Office PowerPoint</Application>
  <PresentationFormat>A4 Paper (210x297 mm)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year2</dc:creator>
  <cp:lastModifiedBy>sandie owen</cp:lastModifiedBy>
  <cp:revision>40</cp:revision>
  <cp:lastPrinted>2019-10-01T15:03:10Z</cp:lastPrinted>
  <dcterms:created xsi:type="dcterms:W3CDTF">2019-09-29T17:12:48Z</dcterms:created>
  <dcterms:modified xsi:type="dcterms:W3CDTF">2021-04-21T06:11:35Z</dcterms:modified>
</cp:coreProperties>
</file>