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4ED2"/>
    <a:srgbClr val="B9F484"/>
    <a:srgbClr val="E1FACA"/>
    <a:srgbClr val="D7F9B9"/>
    <a:srgbClr val="DBE791"/>
    <a:srgbClr val="C2E49C"/>
    <a:srgbClr val="DAEFC3"/>
    <a:srgbClr val="FF0066"/>
    <a:srgbClr val="F2B4A0"/>
    <a:srgbClr val="FFDDE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518" y="-1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000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646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9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7724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9122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868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41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6165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1830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3967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15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5221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905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Year 1</a:t>
            </a:r>
            <a:r>
              <a:rPr lang="en-GB" sz="2400" dirty="0" smtClean="0"/>
              <a:t>1What do Christians believe God is like</a:t>
            </a:r>
            <a:r>
              <a:rPr lang="en-GB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GB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1948597"/>
            <a:ext cx="169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13394" y="492382"/>
            <a:ext cx="5347658" cy="1233218"/>
            <a:chOff x="0" y="799994"/>
            <a:chExt cx="5055785" cy="1778244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94"/>
              <a:ext cx="5055785" cy="1242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Prior Learning</a:t>
              </a:r>
            </a:p>
            <a:p>
              <a:pPr algn="ctr"/>
              <a:r>
                <a:rPr lang="en-GB" sz="1600" dirty="0" smtClean="0">
                  <a:cs typeface="Aharoni" panose="02010803020104030203" pitchFamily="2" charset="-79"/>
                </a:rPr>
                <a:t>Christians believe in God and they find out about Him in the Bible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29" y="799994"/>
              <a:ext cx="5051556" cy="1778244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29834" y="1630065"/>
            <a:ext cx="5444865" cy="5023733"/>
            <a:chOff x="4229" y="631340"/>
            <a:chExt cx="3297058" cy="5643735"/>
          </a:xfrm>
        </p:grpSpPr>
        <p:sp>
          <p:nvSpPr>
            <p:cNvPr id="21" name="TextBox 20"/>
            <p:cNvSpPr txBox="1"/>
            <p:nvPr/>
          </p:nvSpPr>
          <p:spPr>
            <a:xfrm>
              <a:off x="35476" y="631340"/>
              <a:ext cx="3265811" cy="53938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algn="ctr"/>
              <a:endParaRPr lang="en-GB" dirty="0" smtClean="0">
                <a:cs typeface="Aharoni" panose="02010803020104030203" pitchFamily="2" charset="-79"/>
              </a:endParaRPr>
            </a:p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Key Content</a:t>
              </a:r>
            </a:p>
            <a:p>
              <a:pPr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The story of the Lost Son is a parable and is found in the New Testament of the Bible.</a:t>
              </a:r>
            </a:p>
            <a:p>
              <a:pPr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This parable teaches Christians that God is loving and forgiving., like a parent.</a:t>
              </a:r>
            </a:p>
            <a:p>
              <a:pPr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Christians want to show God that they love Him , they do this by singing songs, praying, reading the Bible, loving and caring for others and  going to church.</a:t>
              </a:r>
            </a:p>
            <a:p>
              <a:pPr>
                <a:buFont typeface="Arial" pitchFamily="34" charset="0"/>
                <a:buChar char="•"/>
              </a:pPr>
              <a:r>
                <a:rPr lang="en-GB" dirty="0" smtClean="0">
                  <a:latin typeface="+mj-lt"/>
                  <a:cs typeface="Aharoni" panose="02010803020104030203" pitchFamily="2" charset="-79"/>
                </a:rPr>
                <a:t>The story of Jonah is found in the Old Testament part of the Bible.</a:t>
              </a:r>
            </a:p>
            <a:p>
              <a:pPr>
                <a:buFont typeface="Arial" pitchFamily="34" charset="0"/>
                <a:buChar char="•"/>
              </a:pPr>
              <a:r>
                <a:rPr lang="en-GB" dirty="0" smtClean="0">
                  <a:latin typeface="+mj-lt"/>
                  <a:cs typeface="Aharoni" panose="02010803020104030203" pitchFamily="2" charset="-79"/>
                </a:rPr>
                <a:t>This story also tells Christians that God is fair and forgiving. </a:t>
              </a:r>
              <a:r>
                <a:rPr lang="en-GB" dirty="0" smtClean="0">
                  <a:latin typeface="+mj-lt"/>
                  <a:cs typeface="Aharoni" panose="02010803020104030203" pitchFamily="2" charset="-79"/>
                </a:rPr>
                <a:t>Also, </a:t>
              </a:r>
              <a:r>
                <a:rPr lang="en-GB" dirty="0" smtClean="0">
                  <a:latin typeface="+mj-lt"/>
                  <a:cs typeface="Aharoni" panose="02010803020104030203" pitchFamily="2" charset="-79"/>
                </a:rPr>
                <a:t>that God is everywhere and knows everything and He listens to our prayers.</a:t>
              </a:r>
            </a:p>
            <a:p>
              <a:pPr>
                <a:buFont typeface="Arial" pitchFamily="34" charset="0"/>
                <a:buChar char="•"/>
              </a:pPr>
              <a:r>
                <a:rPr lang="en-GB" dirty="0" smtClean="0">
                  <a:latin typeface="+mj-lt"/>
                  <a:cs typeface="Aharoni" panose="02010803020104030203" pitchFamily="2" charset="-79"/>
                </a:rPr>
                <a:t>If God loves everyone</a:t>
              </a:r>
              <a:r>
                <a:rPr lang="en-GB" smtClean="0">
                  <a:latin typeface="+mj-lt"/>
                  <a:cs typeface="Aharoni" panose="02010803020104030203" pitchFamily="2" charset="-79"/>
                </a:rPr>
                <a:t>, </a:t>
              </a:r>
              <a:r>
                <a:rPr lang="en-GB" smtClean="0">
                  <a:latin typeface="+mj-lt"/>
                  <a:cs typeface="Aharoni" panose="02010803020104030203" pitchFamily="2" charset="-79"/>
                </a:rPr>
                <a:t>hen </a:t>
              </a:r>
              <a:r>
                <a:rPr lang="en-GB" dirty="0" smtClean="0">
                  <a:latin typeface="+mj-lt"/>
                  <a:cs typeface="Aharoni" panose="02010803020104030203" pitchFamily="2" charset="-79"/>
                </a:rPr>
                <a:t>Christians believe we  should too.</a:t>
              </a:r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29" y="993555"/>
              <a:ext cx="3297058" cy="5281520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93860853"/>
              </p:ext>
            </p:extLst>
          </p:nvPr>
        </p:nvGraphicFramePr>
        <p:xfrm>
          <a:off x="6010170" y="653946"/>
          <a:ext cx="3604251" cy="1820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574"/>
                <a:gridCol w="2518677"/>
              </a:tblGrid>
              <a:tr h="3959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Vocabulary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280364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New Testament</a:t>
                      </a:r>
                      <a:r>
                        <a:rPr lang="en-GB" sz="1100" baseline="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second half of the Bible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GB" sz="1100" smtClean="0"/>
                        <a:t>Old Testament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The first half of the Bible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  <a:tr h="31369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Fair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Treating people the</a:t>
                      </a:r>
                      <a:r>
                        <a:rPr lang="en-GB" sz="1100" baseline="0" dirty="0" smtClean="0"/>
                        <a:t> same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449061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Forgive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To  to stop feeling angry</a:t>
                      </a:r>
                      <a:r>
                        <a:rPr lang="en-GB" sz="1100" baseline="0" dirty="0" smtClean="0"/>
                        <a:t> towards  someone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</a:tbl>
          </a:graphicData>
        </a:graphic>
      </p:graphicFrame>
      <p:sp>
        <p:nvSpPr>
          <p:cNvPr id="1030" name="AutoShape 6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AutoShape 8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6369" y="2823791"/>
            <a:ext cx="31146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5969" y="4398014"/>
            <a:ext cx="23717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5826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766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</TotalTime>
  <Words>179</Words>
  <Application>Microsoft Office PowerPoint</Application>
  <PresentationFormat>A4 Paper (210x297 mm)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year2</dc:creator>
  <cp:lastModifiedBy>sandie owen</cp:lastModifiedBy>
  <cp:revision>47</cp:revision>
  <cp:lastPrinted>2019-10-01T15:03:10Z</cp:lastPrinted>
  <dcterms:created xsi:type="dcterms:W3CDTF">2019-09-29T17:12:48Z</dcterms:created>
  <dcterms:modified xsi:type="dcterms:W3CDTF">2020-12-13T13:43:11Z</dcterms:modified>
</cp:coreProperties>
</file>