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D2"/>
    <a:srgbClr val="B9F484"/>
    <a:srgbClr val="E1FACA"/>
    <a:srgbClr val="D7F9B9"/>
    <a:srgbClr val="DBE791"/>
    <a:srgbClr val="C2E49C"/>
    <a:srgbClr val="DAEFC3"/>
    <a:srgbClr val="FF0066"/>
    <a:srgbClr val="F2B4A0"/>
    <a:srgbClr val="FFDD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818" y="-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Year 1 What is the Good News Jesus brings?</a:t>
            </a:r>
            <a:endParaRPr lang="en-GB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3394" y="492382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532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9190" y="1834703"/>
            <a:ext cx="5462337" cy="5078313"/>
            <a:chOff x="0" y="799994"/>
            <a:chExt cx="3301287" cy="5835692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5835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Stories </a:t>
              </a:r>
              <a:r>
                <a:rPr lang="en-GB" dirty="0" smtClean="0">
                  <a:cs typeface="Aharoni" panose="02010803020104030203" pitchFamily="2" charset="-79"/>
                </a:rPr>
                <a:t>from the Bible </a:t>
              </a:r>
              <a:r>
                <a:rPr lang="en-GB" dirty="0" smtClean="0">
                  <a:cs typeface="Aharoni" panose="02010803020104030203" pitchFamily="2" charset="-79"/>
                </a:rPr>
                <a:t>talk about </a:t>
              </a:r>
              <a:r>
                <a:rPr lang="en-GB" dirty="0" smtClean="0">
                  <a:cs typeface="Aharoni" panose="02010803020104030203" pitchFamily="2" charset="-79"/>
                </a:rPr>
                <a:t>‘</a:t>
              </a:r>
              <a:r>
                <a:rPr lang="en-GB" dirty="0" smtClean="0">
                  <a:cs typeface="Aharoni" panose="02010803020104030203" pitchFamily="2" charset="-79"/>
                </a:rPr>
                <a:t>Gospel’ or good </a:t>
              </a:r>
              <a:r>
                <a:rPr lang="en-GB" dirty="0" smtClean="0">
                  <a:cs typeface="Aharoni" panose="02010803020104030203" pitchFamily="2" charset="-79"/>
                </a:rPr>
                <a:t>news.</a:t>
              </a:r>
              <a:r>
                <a:rPr lang="en-GB" dirty="0" smtClean="0">
                  <a:cs typeface="Aharoni" panose="02010803020104030203" pitchFamily="2" charset="-79"/>
                </a:rPr>
                <a:t> </a:t>
              </a:r>
              <a:r>
                <a:rPr lang="en-GB" dirty="0" smtClean="0">
                  <a:cs typeface="Aharoni" panose="02010803020104030203" pitchFamily="2" charset="-79"/>
                </a:rPr>
                <a:t>Jesus </a:t>
              </a:r>
              <a:r>
                <a:rPr lang="en-GB" dirty="0" smtClean="0">
                  <a:cs typeface="Aharoni" panose="02010803020104030203" pitchFamily="2" charset="-79"/>
                </a:rPr>
                <a:t>was the  </a:t>
              </a:r>
              <a:r>
                <a:rPr lang="en-GB" dirty="0" smtClean="0">
                  <a:cs typeface="Aharoni" panose="02010803020104030203" pitchFamily="2" charset="-79"/>
                </a:rPr>
                <a:t>good news. Jesus offered friendship, forgiveness and peace. </a:t>
              </a:r>
              <a:endParaRPr lang="en-GB" dirty="0" smtClean="0">
                <a:cs typeface="Aharoni" panose="02010803020104030203" pitchFamily="2" charset="-79"/>
              </a:endParaRP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These stories </a:t>
              </a:r>
              <a:r>
                <a:rPr lang="en-GB" dirty="0" smtClean="0">
                  <a:cs typeface="Aharoni" panose="02010803020104030203" pitchFamily="2" charset="-79"/>
                </a:rPr>
                <a:t>from  have special  meaning to Christians 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Christians believe that Jesus gives </a:t>
              </a:r>
              <a:r>
                <a:rPr lang="en-GB" dirty="0" smtClean="0">
                  <a:cs typeface="Aharoni" panose="02010803020104030203" pitchFamily="2" charset="-79"/>
                </a:rPr>
                <a:t>instructions to people about how to </a:t>
              </a:r>
              <a:r>
                <a:rPr lang="en-GB" dirty="0" smtClean="0">
                  <a:cs typeface="Aharoni" panose="02010803020104030203" pitchFamily="2" charset="-79"/>
                </a:rPr>
                <a:t>behave.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The stories talk about </a:t>
              </a:r>
              <a:r>
                <a:rPr lang="en-GB" dirty="0" smtClean="0">
                  <a:cs typeface="Aharoni" panose="02010803020104030203" pitchFamily="2" charset="-79"/>
                </a:rPr>
                <a:t> </a:t>
              </a:r>
              <a:r>
                <a:rPr lang="en-GB" dirty="0" smtClean="0">
                  <a:cs typeface="Aharoni" panose="02010803020104030203" pitchFamily="2" charset="-79"/>
                </a:rPr>
                <a:t>forgiveness and peace, </a:t>
              </a:r>
              <a:r>
                <a:rPr lang="en-GB" dirty="0" smtClean="0">
                  <a:cs typeface="Aharoni" panose="02010803020104030203" pitchFamily="2" charset="-79"/>
                </a:rPr>
                <a:t>and how to bring good </a:t>
              </a:r>
              <a:r>
                <a:rPr lang="en-GB" dirty="0" smtClean="0">
                  <a:cs typeface="Aharoni" panose="02010803020104030203" pitchFamily="2" charset="-79"/>
                </a:rPr>
                <a:t>news to the friendless. </a:t>
              </a:r>
              <a:endParaRPr lang="en-GB" dirty="0" smtClean="0">
                <a:cs typeface="Aharoni" panose="02010803020104030203" pitchFamily="2" charset="-79"/>
              </a:endParaRP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Christians </a:t>
              </a:r>
              <a:r>
                <a:rPr lang="en-GB" dirty="0" smtClean="0">
                  <a:cs typeface="Aharoni" panose="02010803020104030203" pitchFamily="2" charset="-79"/>
                </a:rPr>
                <a:t> </a:t>
              </a:r>
              <a:r>
                <a:rPr lang="en-GB" dirty="0" smtClean="0">
                  <a:cs typeface="Aharoni" panose="02010803020104030203" pitchFamily="2" charset="-79"/>
                </a:rPr>
                <a:t>want to follow Jesus’ example by helping people in their communities.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The Lord’s Prayer is a special prayer for Christians.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dirty="0" smtClean="0">
                  <a:cs typeface="Aharoni" panose="02010803020104030203" pitchFamily="2" charset="-79"/>
                </a:rPr>
                <a:t>Christians believe God listens to them and answers their prayers. </a:t>
              </a:r>
            </a:p>
            <a:p>
              <a:pPr algn="ctr"/>
              <a:endParaRPr lang="en-GB" dirty="0" smtClean="0"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3561796"/>
              </p:ext>
            </p:extLst>
          </p:nvPr>
        </p:nvGraphicFramePr>
        <p:xfrm>
          <a:off x="6010170" y="653946"/>
          <a:ext cx="3604251" cy="1978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28036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Gospel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Means ‘Good News’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forgiveness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Being forgiven for something</a:t>
                      </a:r>
                      <a:r>
                        <a:rPr lang="en-GB" sz="1100" baseline="0" dirty="0" smtClean="0"/>
                        <a:t> you have done. 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parables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Stories Jesus told</a:t>
                      </a:r>
                      <a:r>
                        <a:rPr lang="en-GB" sz="1100" baseline="0" dirty="0" smtClean="0"/>
                        <a:t> . They have meanings to help us live our lives as God wants us to. 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4906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Prayer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One way  believers</a:t>
                      </a:r>
                      <a:r>
                        <a:rPr lang="en-GB" sz="1100" baseline="0" dirty="0" smtClean="0"/>
                        <a:t> of all faiths  </a:t>
                      </a:r>
                      <a:r>
                        <a:rPr lang="en-GB" sz="1100" dirty="0" smtClean="0"/>
                        <a:t>talk to God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</a:tbl>
          </a:graphicData>
        </a:graphic>
      </p:graphicFrame>
      <p:sp>
        <p:nvSpPr>
          <p:cNvPr id="1030" name="AutoShape 6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2763" y="816550"/>
            <a:ext cx="4953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900" dirty="0" smtClean="0"/>
              <a:t>Christians believe Jesus brings good news for all people. </a:t>
            </a:r>
          </a:p>
          <a:p>
            <a:pPr>
              <a:buFont typeface="Arial" pitchFamily="34" charset="0"/>
              <a:buChar char="•"/>
            </a:pPr>
            <a:r>
              <a:rPr lang="en-GB" sz="900" dirty="0" smtClean="0"/>
              <a:t> For Christians, this good news includes being loved by God, and being forgiven for bad things.</a:t>
            </a:r>
          </a:p>
          <a:p>
            <a:pPr>
              <a:buFont typeface="Arial" pitchFamily="34" charset="0"/>
              <a:buChar char="•"/>
            </a:pPr>
            <a:r>
              <a:rPr lang="en-GB" sz="900" dirty="0" smtClean="0"/>
              <a:t> Christians believe Jesus is a friend to the poor and friendless. </a:t>
            </a:r>
          </a:p>
          <a:p>
            <a:pPr>
              <a:buFont typeface="Arial" pitchFamily="34" charset="0"/>
              <a:buChar char="•"/>
            </a:pPr>
            <a:r>
              <a:rPr lang="en-GB" sz="900" dirty="0" smtClean="0"/>
              <a:t> Christians believe Jesus’ teachings make people think hard about how to live and show them the right way.</a:t>
            </a:r>
            <a:endParaRPr lang="en-GB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391" y="3298342"/>
            <a:ext cx="29813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9604" y="4890300"/>
            <a:ext cx="13620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5826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76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168</Words>
  <Application>Microsoft Office PowerPoint</Application>
  <PresentationFormat>A4 Paper (210x297 mm)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41</cp:revision>
  <cp:lastPrinted>2019-10-01T15:03:10Z</cp:lastPrinted>
  <dcterms:created xsi:type="dcterms:W3CDTF">2019-09-29T17:12:48Z</dcterms:created>
  <dcterms:modified xsi:type="dcterms:W3CDTF">2020-10-27T14:32:56Z</dcterms:modified>
</cp:coreProperties>
</file>