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484"/>
    <a:srgbClr val="E1FACA"/>
    <a:srgbClr val="D7F9B9"/>
    <a:srgbClr val="DBE791"/>
    <a:srgbClr val="C2E49C"/>
    <a:srgbClr val="DAEFC3"/>
    <a:srgbClr val="FF0066"/>
    <a:srgbClr val="F2B4A0"/>
    <a:srgbClr val="FFDDEB"/>
    <a:srgbClr val="FFC9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2136" y="-30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cs typeface="Aharoni" panose="02010803020104030203" pitchFamily="2" charset="-79"/>
              </a:rPr>
              <a:t>Year 1   </a:t>
            </a:r>
            <a:r>
              <a:rPr lang="en-GB" sz="2000" b="1" dirty="0" smtClean="0">
                <a:cs typeface="Aharoni" panose="02010803020104030203" pitchFamily="2" charset="-79"/>
              </a:rPr>
              <a:t>Who is Jewish and what do they believe?</a:t>
            </a:r>
            <a:r>
              <a:rPr lang="en-GB" sz="2000" b="1" dirty="0" smtClean="0">
                <a:cs typeface="Aharoni" panose="02010803020104030203" pitchFamily="2" charset="-79"/>
              </a:rPr>
              <a:t> </a:t>
            </a:r>
            <a:endParaRPr lang="en-GB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5442" y="500333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Learning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77421" y="1786270"/>
            <a:ext cx="5521630" cy="4812937"/>
            <a:chOff x="0" y="799994"/>
            <a:chExt cx="3301287" cy="547508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137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Key Content</a:t>
              </a:r>
            </a:p>
            <a:p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3561796"/>
              </p:ext>
            </p:extLst>
          </p:nvPr>
        </p:nvGraphicFramePr>
        <p:xfrm>
          <a:off x="6049925" y="563523"/>
          <a:ext cx="3604251" cy="2465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/>
                <a:gridCol w="2614142"/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529048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Synagogue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Jewish place of worship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46198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Mezuzah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 </a:t>
                      </a:r>
                      <a:r>
                        <a:rPr lang="en-GB" sz="1100" baseline="0" dirty="0" smtClean="0"/>
                        <a:t> container with a Hebrew prayer written on a scroll inside it and placed on a door post of a Jewish home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34457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Shabbat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Jewish holy day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60107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Chanukah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An eight day festival</a:t>
                      </a:r>
                      <a:r>
                        <a:rPr lang="en-GB" sz="1100" baseline="0" dirty="0" smtClean="0"/>
                        <a:t> of lights when Jews remember the miracle of the oil burning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506713" y="2518350"/>
            <a:ext cx="51179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Jewish people have special objects in their homes linked to their religion.</a:t>
            </a: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A mezuzah contains a special prayer  for Jewish people written in Hebrew and it is put on their outside door post.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 </a:t>
            </a:r>
            <a:r>
              <a:rPr lang="en-GB" dirty="0" smtClean="0"/>
              <a:t>Jewish people have  a holy day each week (</a:t>
            </a:r>
            <a:r>
              <a:rPr lang="en-GB" dirty="0" smtClean="0"/>
              <a:t>Friday) </a:t>
            </a:r>
            <a:r>
              <a:rPr lang="en-GB" dirty="0" smtClean="0"/>
              <a:t>called Shabbat.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Chanukah is a festival  of light and the story about it is found in the Torah . It is a happy time and reminds Jews about God’s miracles and standing up for what you think is right.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23013" y="797443"/>
            <a:ext cx="3546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 smtClean="0"/>
          </a:p>
          <a:p>
            <a:r>
              <a:rPr lang="en-GB" sz="1400" dirty="0" smtClean="0"/>
              <a:t>Jewish people  follow the religion of </a:t>
            </a:r>
            <a:r>
              <a:rPr lang="en-GB" sz="1400" dirty="0" smtClean="0"/>
              <a:t>Judaism.</a:t>
            </a:r>
          </a:p>
          <a:p>
            <a:r>
              <a:rPr lang="en-GB" sz="1400" dirty="0" smtClean="0"/>
              <a:t>The Jewish special book is called the Torah</a:t>
            </a:r>
            <a:endParaRPr lang="en-GB" sz="1400" dirty="0" smtClean="0"/>
          </a:p>
          <a:p>
            <a:endParaRPr lang="en-GB" sz="1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3191" y="3082138"/>
            <a:ext cx="1905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7740" y="3100997"/>
            <a:ext cx="1631747" cy="210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1139" y="5114925"/>
            <a:ext cx="25717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582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76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115</Words>
  <Application>Microsoft Office PowerPoint</Application>
  <PresentationFormat>A4 Paper (210x297 mm)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41</cp:revision>
  <cp:lastPrinted>2019-10-01T15:03:10Z</cp:lastPrinted>
  <dcterms:created xsi:type="dcterms:W3CDTF">2019-09-29T17:12:48Z</dcterms:created>
  <dcterms:modified xsi:type="dcterms:W3CDTF">2021-06-03T08:51:06Z</dcterms:modified>
</cp:coreProperties>
</file>