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4ED2"/>
    <a:srgbClr val="B9F484"/>
    <a:srgbClr val="E1FACA"/>
    <a:srgbClr val="D7F9B9"/>
    <a:srgbClr val="DBE791"/>
    <a:srgbClr val="C2E49C"/>
    <a:srgbClr val="DAEFC3"/>
    <a:srgbClr val="FF0066"/>
    <a:srgbClr val="F2B4A0"/>
    <a:srgbClr val="FFDDE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1842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000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646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97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7724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9122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8683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410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6165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1830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3967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15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6794A-ECF0-49F9-963D-0FF10C0E6572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5221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9905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Year 2 Why does Christmas matter to Christians?</a:t>
            </a:r>
            <a:endParaRPr lang="en-GB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1948597"/>
            <a:ext cx="1693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13394" y="492382"/>
            <a:ext cx="5347658" cy="1233218"/>
            <a:chOff x="0" y="799994"/>
            <a:chExt cx="5055785" cy="1778244"/>
          </a:xfrm>
        </p:grpSpPr>
        <p:sp>
          <p:nvSpPr>
            <p:cNvPr id="13" name="TextBox 12"/>
            <p:cNvSpPr txBox="1"/>
            <p:nvPr/>
          </p:nvSpPr>
          <p:spPr>
            <a:xfrm>
              <a:off x="0" y="799994"/>
              <a:ext cx="5055785" cy="532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Prior </a:t>
              </a:r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Learning</a:t>
              </a:r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229" y="799994"/>
              <a:ext cx="5051556" cy="1778244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9190" y="1834703"/>
            <a:ext cx="5462337" cy="4764504"/>
            <a:chOff x="0" y="799994"/>
            <a:chExt cx="3301287" cy="5475081"/>
          </a:xfrm>
        </p:grpSpPr>
        <p:sp>
          <p:nvSpPr>
            <p:cNvPr id="21" name="TextBox 20"/>
            <p:cNvSpPr txBox="1"/>
            <p:nvPr/>
          </p:nvSpPr>
          <p:spPr>
            <a:xfrm>
              <a:off x="0" y="799994"/>
              <a:ext cx="3265811" cy="1379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Key Content</a:t>
              </a:r>
            </a:p>
            <a:p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endParaRPr lang="en-GB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229" y="993555"/>
              <a:ext cx="3297058" cy="5281520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33561796"/>
              </p:ext>
            </p:extLst>
          </p:nvPr>
        </p:nvGraphicFramePr>
        <p:xfrm>
          <a:off x="6010170" y="653946"/>
          <a:ext cx="3604251" cy="2573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09"/>
                <a:gridCol w="2614142"/>
              </a:tblGrid>
              <a:tr h="39598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Vocabulary</a:t>
                      </a:r>
                      <a:endParaRPr lang="en-GB" dirty="0" smtClean="0"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</a:tr>
              <a:tr h="280364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Mary and Joseph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Jesus’ mum</a:t>
                      </a:r>
                      <a:r>
                        <a:rPr lang="en-GB" sz="1100" baseline="0" dirty="0" smtClean="0"/>
                        <a:t> and dad 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Bethlehem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The town</a:t>
                      </a:r>
                      <a:r>
                        <a:rPr lang="en-GB" sz="1100" baseline="0" dirty="0" smtClean="0"/>
                        <a:t> Jesus was born in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</a:tr>
              <a:tr h="31369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Incarnation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This means God on Earth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  <a:tr h="449061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Gospels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first four books of the New Testament</a:t>
                      </a:r>
                      <a:r>
                        <a:rPr lang="en-GB" sz="1100" baseline="0" dirty="0" smtClean="0"/>
                        <a:t> : Matthew, Mark, Luke and John. They tell the story of Jesus’ life.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</a:tr>
              <a:tr h="461985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Nativity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The birth of Jesus Christ</a:t>
                      </a:r>
                      <a:endParaRPr lang="en-GB" sz="1100" dirty="0" smtClean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</a:tbl>
          </a:graphicData>
        </a:graphic>
      </p:graphicFrame>
      <p:sp>
        <p:nvSpPr>
          <p:cNvPr id="1030" name="AutoShape 6" descr="Passover 2019: Harry Potter and emoji Haggadahs are taking over Seders - 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2" name="AutoShape 8" descr="Passover 2019: Harry Potter and emoji Haggadahs are taking over Seders - 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639749" y="808471"/>
            <a:ext cx="4953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900" dirty="0" smtClean="0"/>
              <a:t>Christians believe that Jesus is God and that he was born as a baby in Bethlehem. • </a:t>
            </a:r>
            <a:endParaRPr lang="en-GB" sz="900" dirty="0" smtClean="0"/>
          </a:p>
          <a:p>
            <a:pPr>
              <a:buFont typeface="Arial" pitchFamily="34" charset="0"/>
              <a:buChar char="•"/>
            </a:pPr>
            <a:r>
              <a:rPr lang="en-GB" sz="900" dirty="0" smtClean="0"/>
              <a:t>The </a:t>
            </a:r>
            <a:r>
              <a:rPr lang="en-GB" sz="900" dirty="0" smtClean="0"/>
              <a:t>Bible points out that his birth showed that he was </a:t>
            </a:r>
            <a:r>
              <a:rPr lang="en-GB" sz="900" dirty="0" smtClean="0"/>
              <a:t>extraordinary and </a:t>
            </a:r>
            <a:r>
              <a:rPr lang="en-GB" sz="900" dirty="0" smtClean="0"/>
              <a:t>that he came to bring good news </a:t>
            </a:r>
          </a:p>
          <a:p>
            <a:pPr>
              <a:buFont typeface="Arial" pitchFamily="34" charset="0"/>
              <a:buChar char="•"/>
            </a:pPr>
            <a:r>
              <a:rPr lang="en-GB" sz="900" dirty="0" smtClean="0"/>
              <a:t> </a:t>
            </a:r>
            <a:r>
              <a:rPr lang="en-GB" sz="900" dirty="0" smtClean="0"/>
              <a:t>Christians celebrate Jesus’ birth; Advent for Christians is a time of getting ready for Jesus’ coming</a:t>
            </a:r>
            <a:endParaRPr lang="en-GB" sz="900" dirty="0"/>
          </a:p>
        </p:txBody>
      </p:sp>
      <p:sp>
        <p:nvSpPr>
          <p:cNvPr id="24" name="Rectangle 23"/>
          <p:cNvSpPr/>
          <p:nvPr/>
        </p:nvSpPr>
        <p:spPr>
          <a:xfrm>
            <a:off x="695408" y="2525952"/>
            <a:ext cx="4953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The story of Christmas begins with the birth of Jesus in a stable in Bethlehem, to Mary and Joseph. Christians believe that </a:t>
            </a:r>
            <a:r>
              <a:rPr lang="en-GB" dirty="0" smtClean="0"/>
              <a:t>J</a:t>
            </a:r>
            <a:r>
              <a:rPr lang="en-GB" dirty="0" smtClean="0"/>
              <a:t>esus is the son of God – this is called Incarnation.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Shepherds and Wise men came to visit Jesus after he was born.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stories </a:t>
            </a:r>
            <a:r>
              <a:rPr lang="en-GB" dirty="0" smtClean="0"/>
              <a:t>of Jesus’ life </a:t>
            </a:r>
            <a:r>
              <a:rPr lang="en-GB" dirty="0" smtClean="0"/>
              <a:t>are in the Bible, in the books called the Gospels.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 story of </a:t>
            </a:r>
            <a:r>
              <a:rPr lang="en-GB" dirty="0" smtClean="0"/>
              <a:t>J</a:t>
            </a:r>
            <a:r>
              <a:rPr lang="en-GB" dirty="0" smtClean="0"/>
              <a:t>esus’ birth is called the Nativity.</a:t>
            </a:r>
          </a:p>
          <a:p>
            <a:r>
              <a:rPr lang="en-GB" dirty="0" smtClean="0"/>
              <a:t>Christians celebrate Christmas by giving gifts and remembering what they are thankful for and to  be kind and generous 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Jesus’ birth is </a:t>
            </a:r>
            <a:r>
              <a:rPr lang="en-GB" dirty="0" smtClean="0"/>
              <a:t>part of the ‘Big Story’ of the Bible.  </a:t>
            </a:r>
            <a:endParaRPr lang="en-GB" dirty="0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7944" y="4915683"/>
            <a:ext cx="25431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2090" y="3653643"/>
            <a:ext cx="2138859" cy="138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5826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766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527</TotalTime>
  <Words>236</Words>
  <Application>Microsoft Office PowerPoint</Application>
  <PresentationFormat>A4 Paper (210x297 mm)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year2</dc:creator>
  <cp:lastModifiedBy>sandie owen</cp:lastModifiedBy>
  <cp:revision>39</cp:revision>
  <cp:lastPrinted>2019-10-01T15:03:10Z</cp:lastPrinted>
  <dcterms:created xsi:type="dcterms:W3CDTF">2019-09-29T17:12:48Z</dcterms:created>
  <dcterms:modified xsi:type="dcterms:W3CDTF">2020-10-26T16:34:16Z</dcterms:modified>
</cp:coreProperties>
</file>