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F484"/>
    <a:srgbClr val="E1FACA"/>
    <a:srgbClr val="D7F9B9"/>
    <a:srgbClr val="DBE791"/>
    <a:srgbClr val="C2E49C"/>
    <a:srgbClr val="DAEFC3"/>
    <a:srgbClr val="FF0066"/>
    <a:srgbClr val="F2B4A0"/>
    <a:srgbClr val="FFDDEB"/>
    <a:srgbClr val="FFC9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000" autoAdjust="0"/>
    <p:restoredTop sz="99251" autoAdjust="0"/>
  </p:normalViewPr>
  <p:slideViewPr>
    <p:cSldViewPr snapToGrid="0">
      <p:cViewPr>
        <p:scale>
          <a:sx n="90" d="100"/>
          <a:sy n="90" d="100"/>
        </p:scale>
        <p:origin x="-122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000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64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9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724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912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68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41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616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18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396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5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522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cs typeface="Aharoni" panose="02010803020104030203" pitchFamily="2" charset="-79"/>
              </a:rPr>
              <a:t>Year 2 Who </a:t>
            </a:r>
            <a:r>
              <a:rPr lang="en-GB" sz="2000" b="1" dirty="0" smtClean="0">
                <a:cs typeface="Aharoni" panose="02010803020104030203" pitchFamily="2" charset="-79"/>
              </a:rPr>
              <a:t>is a Muslim and what do they believe?</a:t>
            </a:r>
            <a:r>
              <a:rPr lang="en-GB" sz="2000" b="1" dirty="0" smtClean="0">
                <a:cs typeface="Aharoni" panose="02010803020104030203" pitchFamily="2" charset="-79"/>
              </a:rPr>
              <a:t> </a:t>
            </a:r>
            <a:endParaRPr lang="en-GB" sz="2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948597"/>
            <a:ext cx="169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05442" y="500333"/>
            <a:ext cx="5347658" cy="1233218"/>
            <a:chOff x="0" y="799994"/>
            <a:chExt cx="5055785" cy="1778244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94"/>
              <a:ext cx="5055785" cy="1331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Prior </a:t>
              </a:r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Learning</a:t>
              </a:r>
            </a:p>
            <a:p>
              <a:pPr algn="ctr"/>
              <a:r>
                <a:rPr lang="en-GB" dirty="0" smtClean="0">
                  <a:cs typeface="Aharoni" panose="02010803020104030203" pitchFamily="2" charset="-79"/>
                </a:rPr>
                <a:t>People who are Muslim belong to the Islam faith.</a:t>
              </a:r>
            </a:p>
            <a:p>
              <a:pPr algn="ctr"/>
              <a:endParaRPr lang="en-GB" dirty="0" smtClean="0">
                <a:cs typeface="Aharoni" panose="02010803020104030203" pitchFamily="2" charset="-79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29" y="799994"/>
              <a:ext cx="5051556" cy="1778244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73115" y="1998921"/>
            <a:ext cx="5436570" cy="4338083"/>
            <a:chOff x="0" y="799994"/>
            <a:chExt cx="3301287" cy="5475081"/>
          </a:xfrm>
        </p:grpSpPr>
        <p:sp>
          <p:nvSpPr>
            <p:cNvPr id="21" name="TextBox 20"/>
            <p:cNvSpPr txBox="1"/>
            <p:nvPr/>
          </p:nvSpPr>
          <p:spPr>
            <a:xfrm>
              <a:off x="0" y="799994"/>
              <a:ext cx="3265811" cy="137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Key Content</a:t>
              </a:r>
            </a:p>
            <a:p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29" y="993555"/>
              <a:ext cx="3297058" cy="5281520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3561796"/>
              </p:ext>
            </p:extLst>
          </p:nvPr>
        </p:nvGraphicFramePr>
        <p:xfrm>
          <a:off x="6049925" y="669850"/>
          <a:ext cx="3604251" cy="2254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09"/>
                <a:gridCol w="2614142"/>
              </a:tblGrid>
              <a:tr h="36943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Vocabulary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37453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Allah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Muslim word for God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43100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Muhammad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Religious leader for Muslim people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  <a:tr h="51835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Mosque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Muslim</a:t>
                      </a:r>
                      <a:r>
                        <a:rPr lang="en-GB" sz="1100" baseline="0" dirty="0" smtClean="0"/>
                        <a:t> place of worship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560771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Quran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Muslim holy book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0365" y="2902689"/>
            <a:ext cx="49547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The Muslim word for God in the Arabic language is Allah.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prophet  Muhammad taught Muslim people how to follow God.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The stories Muhammad told are important to Muslims  and show them how they should live their lives.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 Mosque is </a:t>
            </a:r>
            <a:r>
              <a:rPr lang="en-GB" dirty="0" smtClean="0"/>
              <a:t>a holy building for Muslims. It helps Muslims pray and worship  Allah 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Quran is the Holy book for Muslims. It is written in Arabic. It is kept on a stand and covered over as a sign of respect.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7583" y="2983317"/>
            <a:ext cx="2158854" cy="188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85913" y="4423144"/>
            <a:ext cx="272371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582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766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136</Words>
  <Application>Microsoft Office PowerPoint</Application>
  <PresentationFormat>A4 Paper (210x297 mm)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year2</dc:creator>
  <cp:lastModifiedBy>sandie owen</cp:lastModifiedBy>
  <cp:revision>41</cp:revision>
  <cp:lastPrinted>2019-10-01T15:03:10Z</cp:lastPrinted>
  <dcterms:created xsi:type="dcterms:W3CDTF">2019-09-29T17:12:48Z</dcterms:created>
  <dcterms:modified xsi:type="dcterms:W3CDTF">2021-06-03T09:17:08Z</dcterms:modified>
</cp:coreProperties>
</file>