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F484"/>
    <a:srgbClr val="E1FACA"/>
    <a:srgbClr val="D7F9B9"/>
    <a:srgbClr val="DBE791"/>
    <a:srgbClr val="C2E49C"/>
    <a:srgbClr val="DAEFC3"/>
    <a:srgbClr val="FF0066"/>
    <a:srgbClr val="F2B4A0"/>
    <a:srgbClr val="FFDDEB"/>
    <a:srgbClr val="FFC9D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-1224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0004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6646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697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7724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29122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98683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410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66165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1830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3967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794A-ECF0-49F9-963D-0FF10C0E6572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21569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6794A-ECF0-49F9-963D-0FF10C0E6572}" type="datetimeFigureOut">
              <a:rPr lang="en-GB" smtClean="0"/>
              <a:pPr/>
              <a:t>09/04/2021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EE50E-2555-4C94-924C-94EA7DF58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5221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9905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cs typeface="Aharoni" panose="02010803020104030203" pitchFamily="2" charset="-79"/>
              </a:rPr>
              <a:t>Year 2 Who made the world? </a:t>
            </a:r>
            <a:endParaRPr lang="en-GB" sz="2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67600" y="1948597"/>
            <a:ext cx="1693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05442" y="500333"/>
            <a:ext cx="5347658" cy="1233218"/>
            <a:chOff x="0" y="799994"/>
            <a:chExt cx="5055785" cy="1778244"/>
          </a:xfrm>
        </p:grpSpPr>
        <p:sp>
          <p:nvSpPr>
            <p:cNvPr id="13" name="TextBox 12"/>
            <p:cNvSpPr txBox="1"/>
            <p:nvPr/>
          </p:nvSpPr>
          <p:spPr>
            <a:xfrm>
              <a:off x="0" y="799994"/>
              <a:ext cx="50557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Prior Learning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229" y="799994"/>
              <a:ext cx="5051556" cy="1778244"/>
            </a:xfrm>
            <a:prstGeom prst="roundRect">
              <a:avLst>
                <a:gd name="adj" fmla="val 7778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73115" y="1998921"/>
            <a:ext cx="5436570" cy="4338083"/>
            <a:chOff x="0" y="799994"/>
            <a:chExt cx="3301287" cy="5475081"/>
          </a:xfrm>
        </p:grpSpPr>
        <p:sp>
          <p:nvSpPr>
            <p:cNvPr id="21" name="TextBox 20"/>
            <p:cNvSpPr txBox="1"/>
            <p:nvPr/>
          </p:nvSpPr>
          <p:spPr>
            <a:xfrm>
              <a:off x="0" y="799994"/>
              <a:ext cx="3265811" cy="13793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dirty="0" smtClean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pPr algn="ctr"/>
              <a:r>
                <a:rPr lang="en-GB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Key Content</a:t>
              </a:r>
            </a:p>
            <a:p>
              <a:endParaRPr lang="en-GB" dirty="0" smtClean="0">
                <a:latin typeface="Aharoni" panose="02010803020104030203" pitchFamily="2" charset="-79"/>
                <a:cs typeface="Aharoni" panose="02010803020104030203" pitchFamily="2" charset="-79"/>
              </a:endParaRPr>
            </a:p>
            <a:p>
              <a:endParaRPr lang="en-GB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4229" y="993555"/>
              <a:ext cx="3297058" cy="5281520"/>
            </a:xfrm>
            <a:prstGeom prst="roundRect">
              <a:avLst>
                <a:gd name="adj" fmla="val 7778"/>
              </a:avLst>
            </a:prstGeom>
            <a:noFill/>
            <a:ln w="3810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33561796"/>
              </p:ext>
            </p:extLst>
          </p:nvPr>
        </p:nvGraphicFramePr>
        <p:xfrm>
          <a:off x="6049925" y="669849"/>
          <a:ext cx="3604251" cy="2416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109"/>
                <a:gridCol w="2614142"/>
              </a:tblGrid>
              <a:tr h="39598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>
                          <a:latin typeface="Aharoni" panose="02010803020104030203" pitchFamily="2" charset="-79"/>
                          <a:cs typeface="Aharoni" panose="02010803020104030203" pitchFamily="2" charset="-79"/>
                        </a:rPr>
                        <a:t>Vocabulary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</a:tr>
              <a:tr h="401457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Genesis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The first book in the</a:t>
                      </a:r>
                      <a:r>
                        <a:rPr lang="en-GB" sz="1100" baseline="0" dirty="0" smtClean="0"/>
                        <a:t> Christian Bible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</a:tr>
              <a:tr h="461985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Old Testament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The first section of the Bible.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</a:tr>
              <a:tr h="555615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creation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The act of bringing the world into</a:t>
                      </a:r>
                      <a:r>
                        <a:rPr lang="en-GB" sz="1100" baseline="0" dirty="0" smtClean="0"/>
                        <a:t> ordered existence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1FF"/>
                    </a:solidFill>
                  </a:tcPr>
                </a:tc>
              </a:tr>
              <a:tr h="601077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Big Story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The story of the Bible-God</a:t>
                      </a:r>
                      <a:r>
                        <a:rPr lang="en-GB" sz="1100" baseline="0" dirty="0" smtClean="0"/>
                        <a:t> ‘</a:t>
                      </a:r>
                      <a:r>
                        <a:rPr lang="en-GB" sz="1100" baseline="0" smtClean="0"/>
                        <a:t>s rescue plan </a:t>
                      </a:r>
                      <a:r>
                        <a:rPr lang="en-GB" sz="1100" baseline="0" dirty="0" smtClean="0"/>
                        <a:t>for the world</a:t>
                      </a:r>
                      <a:endParaRPr lang="en-GB" sz="11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B7FF"/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23013" y="797443"/>
            <a:ext cx="4937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Christians believe that God created the universe and that humans should </a:t>
            </a:r>
          </a:p>
          <a:p>
            <a:r>
              <a:rPr lang="en-GB" sz="1200" dirty="0" smtClean="0"/>
              <a:t>care for the world because it belongs to God.</a:t>
            </a:r>
            <a:endParaRPr lang="en-GB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510365" y="2902689"/>
            <a:ext cx="49547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The creation story for Christians and Jews is found in the book of Genesis in the Bible.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Retell the story of creation - sequence the story.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creation story is the beginning of the ‘big story’ of the Bible.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Christians show they are thankful by giving to others.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We have a special responsibility to look after God’s world</a:t>
            </a: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2979" r="2431" b="40546"/>
          <a:stretch>
            <a:fillRect/>
          </a:stretch>
        </p:blipFill>
        <p:spPr bwMode="auto">
          <a:xfrm>
            <a:off x="5924440" y="3444947"/>
            <a:ext cx="3841542" cy="999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72051" y="4567983"/>
            <a:ext cx="2251223" cy="153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40234" y="4534763"/>
            <a:ext cx="1235481" cy="2036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5826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766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548</TotalTime>
  <Words>138</Words>
  <Application>Microsoft Office PowerPoint</Application>
  <PresentationFormat>A4 Paper (210x297 mm)</PresentationFormat>
  <Paragraphs>20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year2</dc:creator>
  <cp:lastModifiedBy>sandie owen</cp:lastModifiedBy>
  <cp:revision>40</cp:revision>
  <cp:lastPrinted>2019-10-01T15:03:10Z</cp:lastPrinted>
  <dcterms:created xsi:type="dcterms:W3CDTF">2019-09-29T17:12:48Z</dcterms:created>
  <dcterms:modified xsi:type="dcterms:W3CDTF">2021-04-09T11:27:39Z</dcterms:modified>
</cp:coreProperties>
</file>