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4ED2"/>
    <a:srgbClr val="B9F484"/>
    <a:srgbClr val="E1FACA"/>
    <a:srgbClr val="D7F9B9"/>
    <a:srgbClr val="DBE791"/>
    <a:srgbClr val="C2E49C"/>
    <a:srgbClr val="DAEFC3"/>
    <a:srgbClr val="FF0066"/>
    <a:srgbClr val="F2B4A0"/>
    <a:srgbClr val="FFDDE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224" y="-1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13/12/2020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Year </a:t>
            </a:r>
            <a:r>
              <a:rPr lang="en-GB" sz="2400" dirty="0" smtClean="0">
                <a:latin typeface="Aharoni" panose="02010803020104030203" pitchFamily="2" charset="-79"/>
                <a:cs typeface="Aharoni" panose="02010803020104030203" pitchFamily="2" charset="-79"/>
              </a:rPr>
              <a:t>2 Why does Easter matter to Christians?</a:t>
            </a:r>
            <a:endParaRPr lang="en-GB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13394" y="492382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5325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Learning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9190" y="1834703"/>
            <a:ext cx="5462337" cy="4764504"/>
            <a:chOff x="0" y="799994"/>
            <a:chExt cx="3301287" cy="547508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137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Key Content</a:t>
              </a:r>
            </a:p>
            <a:p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3561796"/>
              </p:ext>
            </p:extLst>
          </p:nvPr>
        </p:nvGraphicFramePr>
        <p:xfrm>
          <a:off x="6010170" y="653946"/>
          <a:ext cx="3604251" cy="1685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/>
                <a:gridCol w="2614142"/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28036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Jerusalem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city in </a:t>
                      </a:r>
                      <a:r>
                        <a:rPr lang="en-GB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Israel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it</a:t>
                      </a:r>
                      <a:r>
                        <a:rPr lang="en-GB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thought to be one of 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holiest places in the world</a:t>
                      </a:r>
                      <a:endParaRPr lang="en-GB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betrayal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Giving information to an enemy. Jesus was betrayed to </a:t>
                      </a:r>
                      <a:r>
                        <a:rPr lang="en-GB" sz="1100" baseline="0" dirty="0" smtClean="0"/>
                        <a:t> the Romans by Judas 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31369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resurrection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 Risen from the dead- come back to life.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</a:tbl>
          </a:graphicData>
        </a:graphic>
      </p:graphicFrame>
      <p:sp>
        <p:nvSpPr>
          <p:cNvPr id="1030" name="AutoShape 6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2" name="AutoShape 8" descr="Passover 2019: Harry Potter and emoji Haggadahs are taking over Seders - Vox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639749" y="808471"/>
            <a:ext cx="4953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200" dirty="0" smtClean="0"/>
              <a:t>Easter is very important in the big story of the Bible.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Christians believe that Jesus rose again, giving people hope of a new life.</a:t>
            </a:r>
            <a:endParaRPr lang="en-GB" sz="1200" dirty="0"/>
          </a:p>
        </p:txBody>
      </p:sp>
      <p:sp>
        <p:nvSpPr>
          <p:cNvPr id="24" name="Rectangle 23"/>
          <p:cNvSpPr/>
          <p:nvPr/>
        </p:nvSpPr>
        <p:spPr>
          <a:xfrm>
            <a:off x="615950" y="2406650"/>
            <a:ext cx="5032458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 smtClean="0"/>
              <a:t>The life of Jesus and the many things he said and did are found in the Gospels in the Bible 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The </a:t>
            </a:r>
            <a:r>
              <a:rPr lang="en-GB" sz="1600" dirty="0" smtClean="0"/>
              <a:t>E</a:t>
            </a:r>
            <a:r>
              <a:rPr lang="en-GB" sz="1600" dirty="0" smtClean="0"/>
              <a:t>aster story is one of sadness, followed by great joy.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The story of Easter has five main parts; the entry into Jerusalem, Jesus’ betrayal, the crucifixion, the empty tomb and Jesus appearance to the disciples.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Jesus was a bridge between us and God- when He died on the cross he paid the price of sin in the world and reunited us with God.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Christians believe that when they die they can also have a new life with God in heaven.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 smtClean="0"/>
              <a:t>Christians </a:t>
            </a:r>
            <a:r>
              <a:rPr lang="en-GB" sz="1600" dirty="0" smtClean="0"/>
              <a:t>believe that  Jesus  taught us and showed us how to live  our </a:t>
            </a:r>
            <a:r>
              <a:rPr lang="en-GB" sz="1600" dirty="0" smtClean="0"/>
              <a:t>lives. We should forgive others just like God forgives us when we do something wrong.</a:t>
            </a:r>
            <a:endParaRPr lang="en-GB" sz="1600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5823" y="2368135"/>
            <a:ext cx="2571972" cy="2456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8232" y="4808574"/>
            <a:ext cx="2286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18667" y="4804919"/>
            <a:ext cx="1905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826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766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214</Words>
  <Application>Microsoft Office PowerPoint</Application>
  <PresentationFormat>A4 Paper (210x297 mm)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41</cp:revision>
  <cp:lastPrinted>2019-10-01T15:03:10Z</cp:lastPrinted>
  <dcterms:created xsi:type="dcterms:W3CDTF">2019-09-29T17:12:48Z</dcterms:created>
  <dcterms:modified xsi:type="dcterms:W3CDTF">2020-12-13T11:47:30Z</dcterms:modified>
</cp:coreProperties>
</file>