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8" r:id="rId3"/>
    <p:sldId id="257" r:id="rId4"/>
    <p:sldId id="281" r:id="rId5"/>
    <p:sldId id="261" r:id="rId6"/>
    <p:sldId id="260" r:id="rId7"/>
    <p:sldId id="279" r:id="rId8"/>
    <p:sldId id="262" r:id="rId9"/>
    <p:sldId id="264" r:id="rId10"/>
    <p:sldId id="263" r:id="rId11"/>
    <p:sldId id="265" r:id="rId12"/>
    <p:sldId id="270" r:id="rId13"/>
    <p:sldId id="268" r:id="rId14"/>
    <p:sldId id="280" r:id="rId15"/>
    <p:sldId id="271" r:id="rId16"/>
    <p:sldId id="278" r:id="rId17"/>
    <p:sldId id="269"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FB7F7-DB5D-4B86-9E50-5C7F89399DFE}" v="1" dt="2025-09-18T10:35:17.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5A8F6E-C4F6-4417-9C42-67693A3B89A8}" type="datetimeFigureOut">
              <a:rPr lang="en-GB" smtClean="0"/>
              <a:t>18/09/2025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937692E-7A55-4C4D-8A13-EDFC018F99D6}" type="slidenum">
              <a:rPr lang="en-GB" smtClean="0"/>
              <a:t>‹#›</a:t>
            </a:fld>
            <a:endParaRPr lang="en-GB"/>
          </a:p>
        </p:txBody>
      </p:sp>
    </p:spTree>
    <p:extLst>
      <p:ext uri="{BB962C8B-B14F-4D97-AF65-F5344CB8AC3E}">
        <p14:creationId xmlns:p14="http://schemas.microsoft.com/office/powerpoint/2010/main" val="177232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54E75-AF4B-4040-BAEB-38277028E3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16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71AD-FC18-9CED-6345-3E251B4B7C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5552E93-0494-729B-E3FB-4AA328C0A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4475499-D5BE-184A-1D44-10EF11AB18BE}"/>
              </a:ext>
            </a:extLst>
          </p:cNvPr>
          <p:cNvSpPr>
            <a:spLocks noGrp="1"/>
          </p:cNvSpPr>
          <p:nvPr>
            <p:ph type="dt" sz="half" idx="10"/>
          </p:nvPr>
        </p:nvSpPr>
        <p:spPr/>
        <p:txBody>
          <a:bodyPr/>
          <a:lstStyle/>
          <a:p>
            <a:fld id="{8F566623-E445-486C-A3D5-A49544AF48E7}" type="datetimeFigureOut">
              <a:rPr lang="en-GB" smtClean="0"/>
              <a:t>18/09/2025</a:t>
            </a:fld>
            <a:endParaRPr lang="en-GB"/>
          </a:p>
        </p:txBody>
      </p:sp>
      <p:sp>
        <p:nvSpPr>
          <p:cNvPr id="5" name="Footer Placeholder 4">
            <a:extLst>
              <a:ext uri="{FF2B5EF4-FFF2-40B4-BE49-F238E27FC236}">
                <a16:creationId xmlns:a16="http://schemas.microsoft.com/office/drawing/2014/main" id="{67BE7237-C45A-8AD8-D3EA-9D9113C239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FA5E2F-A7D4-6DE2-AF14-EF0415D88E28}"/>
              </a:ext>
            </a:extLst>
          </p:cNvPr>
          <p:cNvSpPr>
            <a:spLocks noGrp="1"/>
          </p:cNvSpPr>
          <p:nvPr>
            <p:ph type="sldNum" sz="quarter" idx="12"/>
          </p:nvPr>
        </p:nvSpPr>
        <p:spPr/>
        <p:txBody>
          <a:bodyPr/>
          <a:lstStyle/>
          <a:p>
            <a:fld id="{4260F952-BFEE-45AF-90A1-9E13FC00D02F}" type="slidenum">
              <a:rPr lang="en-GB" smtClean="0"/>
              <a:t>‹#›</a:t>
            </a:fld>
            <a:endParaRPr lang="en-GB"/>
          </a:p>
        </p:txBody>
      </p:sp>
    </p:spTree>
    <p:extLst>
      <p:ext uri="{BB962C8B-B14F-4D97-AF65-F5344CB8AC3E}">
        <p14:creationId xmlns:p14="http://schemas.microsoft.com/office/powerpoint/2010/main" val="107413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EB6D-D05B-9C2C-8300-778063DEF4E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3489F4D-A833-C838-586F-9A33998034E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9337474-A352-8420-3019-4BB5289355E4}"/>
              </a:ext>
            </a:extLst>
          </p:cNvPr>
          <p:cNvSpPr>
            <a:spLocks noGrp="1"/>
          </p:cNvSpPr>
          <p:nvPr>
            <p:ph type="dt" sz="half" idx="10"/>
          </p:nvPr>
        </p:nvSpPr>
        <p:spPr/>
        <p:txBody>
          <a:bodyPr/>
          <a:lstStyle/>
          <a:p>
            <a:fld id="{8F566623-E445-486C-A3D5-A49544AF48E7}" type="datetimeFigureOut">
              <a:rPr lang="en-GB" smtClean="0"/>
              <a:t>18/09/2025</a:t>
            </a:fld>
            <a:endParaRPr lang="en-GB"/>
          </a:p>
        </p:txBody>
      </p:sp>
      <p:sp>
        <p:nvSpPr>
          <p:cNvPr id="5" name="Footer Placeholder 4">
            <a:extLst>
              <a:ext uri="{FF2B5EF4-FFF2-40B4-BE49-F238E27FC236}">
                <a16:creationId xmlns:a16="http://schemas.microsoft.com/office/drawing/2014/main" id="{1DB9813C-BFF8-DDC2-968D-82CBD2CAB1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C54A4-E76F-E63F-7E37-FCE0B26E2134}"/>
              </a:ext>
            </a:extLst>
          </p:cNvPr>
          <p:cNvSpPr>
            <a:spLocks noGrp="1"/>
          </p:cNvSpPr>
          <p:nvPr>
            <p:ph type="sldNum" sz="quarter" idx="12"/>
          </p:nvPr>
        </p:nvSpPr>
        <p:spPr/>
        <p:txBody>
          <a:bodyPr/>
          <a:lstStyle/>
          <a:p>
            <a:fld id="{4260F952-BFEE-45AF-90A1-9E13FC00D02F}" type="slidenum">
              <a:rPr lang="en-GB" smtClean="0"/>
              <a:t>‹#›</a:t>
            </a:fld>
            <a:endParaRPr lang="en-GB"/>
          </a:p>
        </p:txBody>
      </p:sp>
    </p:spTree>
    <p:extLst>
      <p:ext uri="{BB962C8B-B14F-4D97-AF65-F5344CB8AC3E}">
        <p14:creationId xmlns:p14="http://schemas.microsoft.com/office/powerpoint/2010/main" val="288560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0CBEC-0ABD-1CD3-A247-CABCBF6060E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DD31403-55C7-DE52-7085-627D7DC67D8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6E7A31-8450-AB1C-5D3A-ECD464882B76}"/>
              </a:ext>
            </a:extLst>
          </p:cNvPr>
          <p:cNvSpPr>
            <a:spLocks noGrp="1"/>
          </p:cNvSpPr>
          <p:nvPr>
            <p:ph type="dt" sz="half" idx="10"/>
          </p:nvPr>
        </p:nvSpPr>
        <p:spPr/>
        <p:txBody>
          <a:bodyPr/>
          <a:lstStyle/>
          <a:p>
            <a:fld id="{8F566623-E445-486C-A3D5-A49544AF48E7}" type="datetimeFigureOut">
              <a:rPr lang="en-GB" smtClean="0"/>
              <a:t>18/09/2025</a:t>
            </a:fld>
            <a:endParaRPr lang="en-GB"/>
          </a:p>
        </p:txBody>
      </p:sp>
      <p:sp>
        <p:nvSpPr>
          <p:cNvPr id="5" name="Footer Placeholder 4">
            <a:extLst>
              <a:ext uri="{FF2B5EF4-FFF2-40B4-BE49-F238E27FC236}">
                <a16:creationId xmlns:a16="http://schemas.microsoft.com/office/drawing/2014/main" id="{61CEA2A0-8F99-C198-3270-3DDE1CB8E0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D321DA-7CA5-8190-0207-B15846B0D5AA}"/>
              </a:ext>
            </a:extLst>
          </p:cNvPr>
          <p:cNvSpPr>
            <a:spLocks noGrp="1"/>
          </p:cNvSpPr>
          <p:nvPr>
            <p:ph type="sldNum" sz="quarter" idx="12"/>
          </p:nvPr>
        </p:nvSpPr>
        <p:spPr/>
        <p:txBody>
          <a:bodyPr/>
          <a:lstStyle/>
          <a:p>
            <a:fld id="{4260F952-BFEE-45AF-90A1-9E13FC00D02F}" type="slidenum">
              <a:rPr lang="en-GB" smtClean="0"/>
              <a:t>‹#›</a:t>
            </a:fld>
            <a:endParaRPr lang="en-GB"/>
          </a:p>
        </p:txBody>
      </p:sp>
    </p:spTree>
    <p:extLst>
      <p:ext uri="{BB962C8B-B14F-4D97-AF65-F5344CB8AC3E}">
        <p14:creationId xmlns:p14="http://schemas.microsoft.com/office/powerpoint/2010/main" val="1806115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2"/>
            <a:ext cx="853440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7433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36358" y="364744"/>
            <a:ext cx="7177193" cy="415498"/>
          </a:xfrm>
        </p:spPr>
        <p:txBody>
          <a:bodyPr lIns="0" tIns="0" rIns="0" bIns="0"/>
          <a:lstStyle>
            <a:lvl1pPr>
              <a:defRPr sz="2700" b="1" i="0">
                <a:solidFill>
                  <a:schemeClr val="bg1"/>
                </a:solidFill>
                <a:latin typeface="Calibri"/>
                <a:cs typeface="Calibri"/>
              </a:defRPr>
            </a:lvl1pPr>
          </a:lstStyle>
          <a:p>
            <a:endParaRPr/>
          </a:p>
        </p:txBody>
      </p:sp>
      <p:sp>
        <p:nvSpPr>
          <p:cNvPr id="3" name="Holder 3"/>
          <p:cNvSpPr>
            <a:spLocks noGrp="1"/>
          </p:cNvSpPr>
          <p:nvPr>
            <p:ph type="body" idx="1"/>
          </p:nvPr>
        </p:nvSpPr>
        <p:spPr>
          <a:xfrm>
            <a:off x="714589" y="1479572"/>
            <a:ext cx="9708727" cy="323165"/>
          </a:xfrm>
        </p:spPr>
        <p:txBody>
          <a:bodyPr lIns="0" tIns="0" rIns="0" bIns="0"/>
          <a:lstStyle>
            <a:lvl1pPr>
              <a:defRPr sz="2100" b="1" i="0">
                <a:solidFill>
                  <a:srgbClr val="0070C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77523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36358" y="364744"/>
            <a:ext cx="7177193" cy="415498"/>
          </a:xfrm>
        </p:spPr>
        <p:txBody>
          <a:bodyPr lIns="0" tIns="0" rIns="0" bIns="0"/>
          <a:lstStyle>
            <a:lvl1pPr>
              <a:defRPr sz="27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91614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36358" y="364744"/>
            <a:ext cx="7177193" cy="415498"/>
          </a:xfrm>
        </p:spPr>
        <p:txBody>
          <a:bodyPr lIns="0" tIns="0" rIns="0" bIns="0"/>
          <a:lstStyle>
            <a:lvl1pPr>
              <a:defRPr sz="27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87377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55500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5850-F8EE-533B-562C-6F0BF7D2ABD4}"/>
              </a:ext>
            </a:extLst>
          </p:cNvPr>
          <p:cNvSpPr>
            <a:spLocks noGrp="1"/>
          </p:cNvSpPr>
          <p:nvPr>
            <p:ph type="ctrTitle"/>
          </p:nvPr>
        </p:nvSpPr>
        <p:spPr>
          <a:xfrm>
            <a:off x="1524000" y="2817467"/>
            <a:ext cx="9144000" cy="692497"/>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D7BEAFBD-99E0-530F-BDC3-253F5768BFE8}"/>
              </a:ext>
            </a:extLst>
          </p:cNvPr>
          <p:cNvSpPr>
            <a:spLocks noGrp="1"/>
          </p:cNvSpPr>
          <p:nvPr>
            <p:ph type="subTitle" idx="1"/>
          </p:nvPr>
        </p:nvSpPr>
        <p:spPr>
          <a:xfrm>
            <a:off x="1524000" y="3602039"/>
            <a:ext cx="9144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FFD54843-FB75-0B4A-A29D-7AA16D8BA8AF}"/>
              </a:ext>
            </a:extLst>
          </p:cNvPr>
          <p:cNvSpPr>
            <a:spLocks noGrp="1"/>
          </p:cNvSpPr>
          <p:nvPr>
            <p:ph type="dt" sz="half" idx="10"/>
          </p:nvPr>
        </p:nvSpPr>
        <p:spPr/>
        <p:txBody>
          <a:bodyPr/>
          <a:lstStyle/>
          <a:p>
            <a:fld id="{02C22A34-32AD-4315-9C0D-B7BBD172A7BE}" type="datetimeFigureOut">
              <a:rPr lang="en-GB" smtClean="0"/>
              <a:t>18/09/2025</a:t>
            </a:fld>
            <a:endParaRPr lang="en-GB"/>
          </a:p>
        </p:txBody>
      </p:sp>
      <p:sp>
        <p:nvSpPr>
          <p:cNvPr id="5" name="Footer Placeholder 4">
            <a:extLst>
              <a:ext uri="{FF2B5EF4-FFF2-40B4-BE49-F238E27FC236}">
                <a16:creationId xmlns:a16="http://schemas.microsoft.com/office/drawing/2014/main" id="{C28C876F-8934-8129-8941-3CE7A659C4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169DF2-6967-EE50-FE42-FC9AC1DFEDCA}"/>
              </a:ext>
            </a:extLst>
          </p:cNvPr>
          <p:cNvSpPr>
            <a:spLocks noGrp="1"/>
          </p:cNvSpPr>
          <p:nvPr>
            <p:ph type="sldNum" sz="quarter" idx="12"/>
          </p:nvPr>
        </p:nvSpPr>
        <p:spPr/>
        <p:txBody>
          <a:bodyPr/>
          <a:lstStyle/>
          <a:p>
            <a:fld id="{174A1C7B-6A74-466E-BBF3-9C16771EA739}" type="slidenum">
              <a:rPr lang="en-GB" smtClean="0"/>
              <a:t>‹#›</a:t>
            </a:fld>
            <a:endParaRPr lang="en-GB"/>
          </a:p>
        </p:txBody>
      </p:sp>
    </p:spTree>
    <p:extLst>
      <p:ext uri="{BB962C8B-B14F-4D97-AF65-F5344CB8AC3E}">
        <p14:creationId xmlns:p14="http://schemas.microsoft.com/office/powerpoint/2010/main" val="8368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B728-DAD0-C242-A8AB-2006A39644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D96E1DC-A0A4-623F-CEB9-117FD71532A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731B685-F9A5-E3BE-3BA3-CFB04B1D567E}"/>
              </a:ext>
            </a:extLst>
          </p:cNvPr>
          <p:cNvSpPr>
            <a:spLocks noGrp="1"/>
          </p:cNvSpPr>
          <p:nvPr>
            <p:ph type="dt" sz="half" idx="10"/>
          </p:nvPr>
        </p:nvSpPr>
        <p:spPr/>
        <p:txBody>
          <a:bodyPr/>
          <a:lstStyle/>
          <a:p>
            <a:fld id="{8F566623-E445-486C-A3D5-A49544AF48E7}" type="datetimeFigureOut">
              <a:rPr lang="en-GB" smtClean="0"/>
              <a:t>18/09/2025</a:t>
            </a:fld>
            <a:endParaRPr lang="en-GB"/>
          </a:p>
        </p:txBody>
      </p:sp>
      <p:sp>
        <p:nvSpPr>
          <p:cNvPr id="5" name="Footer Placeholder 4">
            <a:extLst>
              <a:ext uri="{FF2B5EF4-FFF2-40B4-BE49-F238E27FC236}">
                <a16:creationId xmlns:a16="http://schemas.microsoft.com/office/drawing/2014/main" id="{78A06720-0D71-9177-924E-1B01DF753E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CCB953-8935-AE52-9C1B-A2586B35B557}"/>
              </a:ext>
            </a:extLst>
          </p:cNvPr>
          <p:cNvSpPr>
            <a:spLocks noGrp="1"/>
          </p:cNvSpPr>
          <p:nvPr>
            <p:ph type="sldNum" sz="quarter" idx="12"/>
          </p:nvPr>
        </p:nvSpPr>
        <p:spPr/>
        <p:txBody>
          <a:bodyPr/>
          <a:lstStyle/>
          <a:p>
            <a:fld id="{4260F952-BFEE-45AF-90A1-9E13FC00D02F}" type="slidenum">
              <a:rPr lang="en-GB" smtClean="0"/>
              <a:t>‹#›</a:t>
            </a:fld>
            <a:endParaRPr lang="en-GB"/>
          </a:p>
        </p:txBody>
      </p:sp>
    </p:spTree>
    <p:extLst>
      <p:ext uri="{BB962C8B-B14F-4D97-AF65-F5344CB8AC3E}">
        <p14:creationId xmlns:p14="http://schemas.microsoft.com/office/powerpoint/2010/main" val="254523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BC77-BE89-91D5-65EE-791E2DAADA6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FDCD4EA-1600-8D04-9624-5F4DF44210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C2E377F-1C02-5F35-9A27-B453FEA2958C}"/>
              </a:ext>
            </a:extLst>
          </p:cNvPr>
          <p:cNvSpPr>
            <a:spLocks noGrp="1"/>
          </p:cNvSpPr>
          <p:nvPr>
            <p:ph type="dt" sz="half" idx="10"/>
          </p:nvPr>
        </p:nvSpPr>
        <p:spPr/>
        <p:txBody>
          <a:bodyPr/>
          <a:lstStyle/>
          <a:p>
            <a:fld id="{8F566623-E445-486C-A3D5-A49544AF48E7}" type="datetimeFigureOut">
              <a:rPr lang="en-GB" smtClean="0"/>
              <a:t>18/09/2025</a:t>
            </a:fld>
            <a:endParaRPr lang="en-GB"/>
          </a:p>
        </p:txBody>
      </p:sp>
      <p:sp>
        <p:nvSpPr>
          <p:cNvPr id="5" name="Footer Placeholder 4">
            <a:extLst>
              <a:ext uri="{FF2B5EF4-FFF2-40B4-BE49-F238E27FC236}">
                <a16:creationId xmlns:a16="http://schemas.microsoft.com/office/drawing/2014/main" id="{E62C1661-013B-91F7-A7BE-3502D41F16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C7DBA7-955A-A799-FB47-0E92FB9C1402}"/>
              </a:ext>
            </a:extLst>
          </p:cNvPr>
          <p:cNvSpPr>
            <a:spLocks noGrp="1"/>
          </p:cNvSpPr>
          <p:nvPr>
            <p:ph type="sldNum" sz="quarter" idx="12"/>
          </p:nvPr>
        </p:nvSpPr>
        <p:spPr/>
        <p:txBody>
          <a:bodyPr/>
          <a:lstStyle/>
          <a:p>
            <a:fld id="{4260F952-BFEE-45AF-90A1-9E13FC00D02F}" type="slidenum">
              <a:rPr lang="en-GB" smtClean="0"/>
              <a:t>‹#›</a:t>
            </a:fld>
            <a:endParaRPr lang="en-GB"/>
          </a:p>
        </p:txBody>
      </p:sp>
    </p:spTree>
    <p:extLst>
      <p:ext uri="{BB962C8B-B14F-4D97-AF65-F5344CB8AC3E}">
        <p14:creationId xmlns:p14="http://schemas.microsoft.com/office/powerpoint/2010/main" val="20312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45231-4767-B4AA-AA15-C7C9911FE10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6FE8E2C-C0C6-AA52-3F6D-F9817230EEC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FD62EE2-79DB-6E4B-430C-687ED3E34A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0DDF38D-0DFF-A273-20C9-0F923F17E3C6}"/>
              </a:ext>
            </a:extLst>
          </p:cNvPr>
          <p:cNvSpPr>
            <a:spLocks noGrp="1"/>
          </p:cNvSpPr>
          <p:nvPr>
            <p:ph type="dt" sz="half" idx="10"/>
          </p:nvPr>
        </p:nvSpPr>
        <p:spPr/>
        <p:txBody>
          <a:bodyPr/>
          <a:lstStyle/>
          <a:p>
            <a:fld id="{8F566623-E445-486C-A3D5-A49544AF48E7}" type="datetimeFigureOut">
              <a:rPr lang="en-GB" smtClean="0"/>
              <a:t>18/09/2025</a:t>
            </a:fld>
            <a:endParaRPr lang="en-GB"/>
          </a:p>
        </p:txBody>
      </p:sp>
      <p:sp>
        <p:nvSpPr>
          <p:cNvPr id="6" name="Footer Placeholder 5">
            <a:extLst>
              <a:ext uri="{FF2B5EF4-FFF2-40B4-BE49-F238E27FC236}">
                <a16:creationId xmlns:a16="http://schemas.microsoft.com/office/drawing/2014/main" id="{E1E4CCC9-D301-8232-81D2-BBC79D06BE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62A5A0-318E-8AE4-5070-D6CE9AF97433}"/>
              </a:ext>
            </a:extLst>
          </p:cNvPr>
          <p:cNvSpPr>
            <a:spLocks noGrp="1"/>
          </p:cNvSpPr>
          <p:nvPr>
            <p:ph type="sldNum" sz="quarter" idx="12"/>
          </p:nvPr>
        </p:nvSpPr>
        <p:spPr/>
        <p:txBody>
          <a:bodyPr/>
          <a:lstStyle/>
          <a:p>
            <a:fld id="{4260F952-BFEE-45AF-90A1-9E13FC00D02F}" type="slidenum">
              <a:rPr lang="en-GB" smtClean="0"/>
              <a:t>‹#›</a:t>
            </a:fld>
            <a:endParaRPr lang="en-GB"/>
          </a:p>
        </p:txBody>
      </p:sp>
    </p:spTree>
    <p:extLst>
      <p:ext uri="{BB962C8B-B14F-4D97-AF65-F5344CB8AC3E}">
        <p14:creationId xmlns:p14="http://schemas.microsoft.com/office/powerpoint/2010/main" val="425506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AD1E-0565-2833-5685-00BC34B8510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ADB1419-BEAE-86AF-107F-35FF9B3BC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C6E5EE9-3FFC-A45F-C70D-F01E96173CF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419E635-E201-CEAE-A40B-7275A4F56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0CFA6F-3856-2586-FF4D-AEE2C7B2E80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C2F6F9F-3D35-276D-6E3F-82588100D4E8}"/>
              </a:ext>
            </a:extLst>
          </p:cNvPr>
          <p:cNvSpPr>
            <a:spLocks noGrp="1"/>
          </p:cNvSpPr>
          <p:nvPr>
            <p:ph type="dt" sz="half" idx="10"/>
          </p:nvPr>
        </p:nvSpPr>
        <p:spPr/>
        <p:txBody>
          <a:bodyPr/>
          <a:lstStyle/>
          <a:p>
            <a:fld id="{8F566623-E445-486C-A3D5-A49544AF48E7}" type="datetimeFigureOut">
              <a:rPr lang="en-GB" smtClean="0"/>
              <a:t>18/09/2025</a:t>
            </a:fld>
            <a:endParaRPr lang="en-GB"/>
          </a:p>
        </p:txBody>
      </p:sp>
      <p:sp>
        <p:nvSpPr>
          <p:cNvPr id="8" name="Footer Placeholder 7">
            <a:extLst>
              <a:ext uri="{FF2B5EF4-FFF2-40B4-BE49-F238E27FC236}">
                <a16:creationId xmlns:a16="http://schemas.microsoft.com/office/drawing/2014/main" id="{A53C845B-51D2-1BED-8AB1-2FF580B46E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81F0E9-6FA5-E009-EEDE-4E05BC699085}"/>
              </a:ext>
            </a:extLst>
          </p:cNvPr>
          <p:cNvSpPr>
            <a:spLocks noGrp="1"/>
          </p:cNvSpPr>
          <p:nvPr>
            <p:ph type="sldNum" sz="quarter" idx="12"/>
          </p:nvPr>
        </p:nvSpPr>
        <p:spPr/>
        <p:txBody>
          <a:bodyPr/>
          <a:lstStyle/>
          <a:p>
            <a:fld id="{4260F952-BFEE-45AF-90A1-9E13FC00D02F}" type="slidenum">
              <a:rPr lang="en-GB" smtClean="0"/>
              <a:t>‹#›</a:t>
            </a:fld>
            <a:endParaRPr lang="en-GB"/>
          </a:p>
        </p:txBody>
      </p:sp>
    </p:spTree>
    <p:extLst>
      <p:ext uri="{BB962C8B-B14F-4D97-AF65-F5344CB8AC3E}">
        <p14:creationId xmlns:p14="http://schemas.microsoft.com/office/powerpoint/2010/main" val="106342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ACEF-B9A4-DD3C-3F4C-D129F5BD2A9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4948CB7-FEA5-A9A0-7AD7-904DE7252BB4}"/>
              </a:ext>
            </a:extLst>
          </p:cNvPr>
          <p:cNvSpPr>
            <a:spLocks noGrp="1"/>
          </p:cNvSpPr>
          <p:nvPr>
            <p:ph type="dt" sz="half" idx="10"/>
          </p:nvPr>
        </p:nvSpPr>
        <p:spPr/>
        <p:txBody>
          <a:bodyPr/>
          <a:lstStyle/>
          <a:p>
            <a:fld id="{8F566623-E445-486C-A3D5-A49544AF48E7}" type="datetimeFigureOut">
              <a:rPr lang="en-GB" smtClean="0"/>
              <a:t>18/09/2025</a:t>
            </a:fld>
            <a:endParaRPr lang="en-GB"/>
          </a:p>
        </p:txBody>
      </p:sp>
      <p:sp>
        <p:nvSpPr>
          <p:cNvPr id="4" name="Footer Placeholder 3">
            <a:extLst>
              <a:ext uri="{FF2B5EF4-FFF2-40B4-BE49-F238E27FC236}">
                <a16:creationId xmlns:a16="http://schemas.microsoft.com/office/drawing/2014/main" id="{F3C9E8F8-BB46-54BE-3379-E8D753F915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0ED392-07FC-A88C-EA69-8BE7D9DBAE1E}"/>
              </a:ext>
            </a:extLst>
          </p:cNvPr>
          <p:cNvSpPr>
            <a:spLocks noGrp="1"/>
          </p:cNvSpPr>
          <p:nvPr>
            <p:ph type="sldNum" sz="quarter" idx="12"/>
          </p:nvPr>
        </p:nvSpPr>
        <p:spPr/>
        <p:txBody>
          <a:bodyPr/>
          <a:lstStyle/>
          <a:p>
            <a:fld id="{4260F952-BFEE-45AF-90A1-9E13FC00D02F}" type="slidenum">
              <a:rPr lang="en-GB" smtClean="0"/>
              <a:t>‹#›</a:t>
            </a:fld>
            <a:endParaRPr lang="en-GB"/>
          </a:p>
        </p:txBody>
      </p:sp>
    </p:spTree>
    <p:extLst>
      <p:ext uri="{BB962C8B-B14F-4D97-AF65-F5344CB8AC3E}">
        <p14:creationId xmlns:p14="http://schemas.microsoft.com/office/powerpoint/2010/main" val="77598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25985B-9470-6723-3C73-F38CD310F010}"/>
              </a:ext>
            </a:extLst>
          </p:cNvPr>
          <p:cNvSpPr>
            <a:spLocks noGrp="1"/>
          </p:cNvSpPr>
          <p:nvPr>
            <p:ph type="dt" sz="half" idx="10"/>
          </p:nvPr>
        </p:nvSpPr>
        <p:spPr/>
        <p:txBody>
          <a:bodyPr/>
          <a:lstStyle/>
          <a:p>
            <a:fld id="{8F566623-E445-486C-A3D5-A49544AF48E7}" type="datetimeFigureOut">
              <a:rPr lang="en-GB" smtClean="0"/>
              <a:t>18/09/2025</a:t>
            </a:fld>
            <a:endParaRPr lang="en-GB"/>
          </a:p>
        </p:txBody>
      </p:sp>
      <p:sp>
        <p:nvSpPr>
          <p:cNvPr id="3" name="Footer Placeholder 2">
            <a:extLst>
              <a:ext uri="{FF2B5EF4-FFF2-40B4-BE49-F238E27FC236}">
                <a16:creationId xmlns:a16="http://schemas.microsoft.com/office/drawing/2014/main" id="{D17AACBD-3B8E-20D6-3D11-3DE4F30984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79F601-6389-4039-82B0-F5A656CD2F9B}"/>
              </a:ext>
            </a:extLst>
          </p:cNvPr>
          <p:cNvSpPr>
            <a:spLocks noGrp="1"/>
          </p:cNvSpPr>
          <p:nvPr>
            <p:ph type="sldNum" sz="quarter" idx="12"/>
          </p:nvPr>
        </p:nvSpPr>
        <p:spPr/>
        <p:txBody>
          <a:bodyPr/>
          <a:lstStyle/>
          <a:p>
            <a:fld id="{4260F952-BFEE-45AF-90A1-9E13FC00D02F}" type="slidenum">
              <a:rPr lang="en-GB" smtClean="0"/>
              <a:t>‹#›</a:t>
            </a:fld>
            <a:endParaRPr lang="en-GB"/>
          </a:p>
        </p:txBody>
      </p:sp>
    </p:spTree>
    <p:extLst>
      <p:ext uri="{BB962C8B-B14F-4D97-AF65-F5344CB8AC3E}">
        <p14:creationId xmlns:p14="http://schemas.microsoft.com/office/powerpoint/2010/main" val="4135882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3B71-B280-2CE3-0488-01874B9364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3911EA2-E4F4-488B-3D15-DE2B51E8D1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7301F75-5BE2-D107-C0ED-6B07A5DE6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4CC470-C01F-C35F-D33B-6BB91FEC3832}"/>
              </a:ext>
            </a:extLst>
          </p:cNvPr>
          <p:cNvSpPr>
            <a:spLocks noGrp="1"/>
          </p:cNvSpPr>
          <p:nvPr>
            <p:ph type="dt" sz="half" idx="10"/>
          </p:nvPr>
        </p:nvSpPr>
        <p:spPr/>
        <p:txBody>
          <a:bodyPr/>
          <a:lstStyle/>
          <a:p>
            <a:fld id="{8F566623-E445-486C-A3D5-A49544AF48E7}" type="datetimeFigureOut">
              <a:rPr lang="en-GB" smtClean="0"/>
              <a:t>18/09/2025</a:t>
            </a:fld>
            <a:endParaRPr lang="en-GB"/>
          </a:p>
        </p:txBody>
      </p:sp>
      <p:sp>
        <p:nvSpPr>
          <p:cNvPr id="6" name="Footer Placeholder 5">
            <a:extLst>
              <a:ext uri="{FF2B5EF4-FFF2-40B4-BE49-F238E27FC236}">
                <a16:creationId xmlns:a16="http://schemas.microsoft.com/office/drawing/2014/main" id="{F79D01AF-DE38-6850-69B4-4B9A3D48A9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BA41E7-1489-EAB5-0D5B-166E425C9CD4}"/>
              </a:ext>
            </a:extLst>
          </p:cNvPr>
          <p:cNvSpPr>
            <a:spLocks noGrp="1"/>
          </p:cNvSpPr>
          <p:nvPr>
            <p:ph type="sldNum" sz="quarter" idx="12"/>
          </p:nvPr>
        </p:nvSpPr>
        <p:spPr/>
        <p:txBody>
          <a:bodyPr/>
          <a:lstStyle/>
          <a:p>
            <a:fld id="{4260F952-BFEE-45AF-90A1-9E13FC00D02F}" type="slidenum">
              <a:rPr lang="en-GB" smtClean="0"/>
              <a:t>‹#›</a:t>
            </a:fld>
            <a:endParaRPr lang="en-GB"/>
          </a:p>
        </p:txBody>
      </p:sp>
    </p:spTree>
    <p:extLst>
      <p:ext uri="{BB962C8B-B14F-4D97-AF65-F5344CB8AC3E}">
        <p14:creationId xmlns:p14="http://schemas.microsoft.com/office/powerpoint/2010/main" val="194932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769-FCC1-888D-8AD3-0E75722A54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0827F92-3732-75EC-4E72-08666E1E2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CB5231-D488-765F-E8B7-559C1B56F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885FEF-8CC7-AABA-EA75-BB6E7CC28165}"/>
              </a:ext>
            </a:extLst>
          </p:cNvPr>
          <p:cNvSpPr>
            <a:spLocks noGrp="1"/>
          </p:cNvSpPr>
          <p:nvPr>
            <p:ph type="dt" sz="half" idx="10"/>
          </p:nvPr>
        </p:nvSpPr>
        <p:spPr/>
        <p:txBody>
          <a:bodyPr/>
          <a:lstStyle/>
          <a:p>
            <a:fld id="{8F566623-E445-486C-A3D5-A49544AF48E7}" type="datetimeFigureOut">
              <a:rPr lang="en-GB" smtClean="0"/>
              <a:t>18/09/2025</a:t>
            </a:fld>
            <a:endParaRPr lang="en-GB"/>
          </a:p>
        </p:txBody>
      </p:sp>
      <p:sp>
        <p:nvSpPr>
          <p:cNvPr id="6" name="Footer Placeholder 5">
            <a:extLst>
              <a:ext uri="{FF2B5EF4-FFF2-40B4-BE49-F238E27FC236}">
                <a16:creationId xmlns:a16="http://schemas.microsoft.com/office/drawing/2014/main" id="{A1AE791E-43E3-02AA-83FE-0484F4E2DA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446F02-7101-3C53-3FD4-5028286B348B}"/>
              </a:ext>
            </a:extLst>
          </p:cNvPr>
          <p:cNvSpPr>
            <a:spLocks noGrp="1"/>
          </p:cNvSpPr>
          <p:nvPr>
            <p:ph type="sldNum" sz="quarter" idx="12"/>
          </p:nvPr>
        </p:nvSpPr>
        <p:spPr/>
        <p:txBody>
          <a:bodyPr/>
          <a:lstStyle/>
          <a:p>
            <a:fld id="{4260F952-BFEE-45AF-90A1-9E13FC00D02F}" type="slidenum">
              <a:rPr lang="en-GB" smtClean="0"/>
              <a:t>‹#›</a:t>
            </a:fld>
            <a:endParaRPr lang="en-GB"/>
          </a:p>
        </p:txBody>
      </p:sp>
    </p:spTree>
    <p:extLst>
      <p:ext uri="{BB962C8B-B14F-4D97-AF65-F5344CB8AC3E}">
        <p14:creationId xmlns:p14="http://schemas.microsoft.com/office/powerpoint/2010/main" val="394041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6D373-A360-9A6D-6CA6-9A4CD31F9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A511E4A-B55F-59C0-8279-22AC55E40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1F168B-E7B5-4323-ECE6-593D1C0F4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566623-E445-486C-A3D5-A49544AF48E7}" type="datetimeFigureOut">
              <a:rPr lang="en-GB" smtClean="0"/>
              <a:t>18/09/2025</a:t>
            </a:fld>
            <a:endParaRPr lang="en-GB"/>
          </a:p>
        </p:txBody>
      </p:sp>
      <p:sp>
        <p:nvSpPr>
          <p:cNvPr id="5" name="Footer Placeholder 4">
            <a:extLst>
              <a:ext uri="{FF2B5EF4-FFF2-40B4-BE49-F238E27FC236}">
                <a16:creationId xmlns:a16="http://schemas.microsoft.com/office/drawing/2014/main" id="{9DBC4963-B5FF-C1D9-E07E-C8D03216E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AE004FE-3D19-084F-C471-A68477B4A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60F952-BFEE-45AF-90A1-9E13FC00D02F}" type="slidenum">
              <a:rPr lang="en-GB" smtClean="0"/>
              <a:t>‹#›</a:t>
            </a:fld>
            <a:endParaRPr lang="en-GB"/>
          </a:p>
        </p:txBody>
      </p:sp>
    </p:spTree>
    <p:extLst>
      <p:ext uri="{BB962C8B-B14F-4D97-AF65-F5344CB8AC3E}">
        <p14:creationId xmlns:p14="http://schemas.microsoft.com/office/powerpoint/2010/main" val="288863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40439"/>
            <a:ext cx="12192000" cy="1024255"/>
          </a:xfrm>
          <a:custGeom>
            <a:avLst/>
            <a:gdLst/>
            <a:ahLst/>
            <a:cxnLst/>
            <a:rect l="l" t="t" r="r" b="b"/>
            <a:pathLst>
              <a:path w="9144000" h="1024255">
                <a:moveTo>
                  <a:pt x="0" y="1024127"/>
                </a:moveTo>
                <a:lnTo>
                  <a:pt x="9144000" y="1024127"/>
                </a:lnTo>
                <a:lnTo>
                  <a:pt x="9144000" y="0"/>
                </a:lnTo>
                <a:lnTo>
                  <a:pt x="0" y="0"/>
                </a:lnTo>
                <a:lnTo>
                  <a:pt x="0" y="1024127"/>
                </a:lnTo>
                <a:close/>
              </a:path>
            </a:pathLst>
          </a:custGeom>
          <a:solidFill>
            <a:srgbClr val="00AEEF"/>
          </a:solidFill>
        </p:spPr>
        <p:txBody>
          <a:bodyPr wrap="square" lIns="0" tIns="0" rIns="0" bIns="0" rtlCol="0"/>
          <a:lstStyle/>
          <a:p>
            <a:endParaRPr sz="1350"/>
          </a:p>
        </p:txBody>
      </p:sp>
      <p:sp>
        <p:nvSpPr>
          <p:cNvPr id="17" name="bk object 17"/>
          <p:cNvSpPr/>
          <p:nvPr/>
        </p:nvSpPr>
        <p:spPr>
          <a:xfrm>
            <a:off x="0" y="6172200"/>
            <a:ext cx="12192000" cy="381000"/>
          </a:xfrm>
          <a:custGeom>
            <a:avLst/>
            <a:gdLst/>
            <a:ahLst/>
            <a:cxnLst/>
            <a:rect l="l" t="t" r="r" b="b"/>
            <a:pathLst>
              <a:path w="9144000" h="381000">
                <a:moveTo>
                  <a:pt x="0" y="381000"/>
                </a:moveTo>
                <a:lnTo>
                  <a:pt x="9144000" y="381000"/>
                </a:lnTo>
                <a:lnTo>
                  <a:pt x="9144000" y="0"/>
                </a:lnTo>
                <a:lnTo>
                  <a:pt x="0" y="0"/>
                </a:lnTo>
                <a:lnTo>
                  <a:pt x="0" y="381000"/>
                </a:lnTo>
                <a:close/>
              </a:path>
            </a:pathLst>
          </a:custGeom>
          <a:solidFill>
            <a:srgbClr val="005370"/>
          </a:solidFill>
        </p:spPr>
        <p:txBody>
          <a:bodyPr wrap="square" lIns="0" tIns="0" rIns="0" bIns="0" rtlCol="0"/>
          <a:lstStyle/>
          <a:p>
            <a:endParaRPr sz="1350"/>
          </a:p>
        </p:txBody>
      </p:sp>
      <p:sp>
        <p:nvSpPr>
          <p:cNvPr id="18" name="bk object 18"/>
          <p:cNvSpPr/>
          <p:nvPr/>
        </p:nvSpPr>
        <p:spPr>
          <a:xfrm>
            <a:off x="9064754" y="3822194"/>
            <a:ext cx="2946399" cy="217169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a:p>
        </p:txBody>
      </p:sp>
      <p:sp>
        <p:nvSpPr>
          <p:cNvPr id="2" name="Holder 2"/>
          <p:cNvSpPr>
            <a:spLocks noGrp="1"/>
          </p:cNvSpPr>
          <p:nvPr>
            <p:ph type="title"/>
          </p:nvPr>
        </p:nvSpPr>
        <p:spPr>
          <a:xfrm>
            <a:off x="536358" y="364744"/>
            <a:ext cx="7177193" cy="553998"/>
          </a:xfrm>
          <a:prstGeom prst="rect">
            <a:avLst/>
          </a:prstGeom>
        </p:spPr>
        <p:txBody>
          <a:bodyPr wrap="square" lIns="0" tIns="0" rIns="0" bIns="0">
            <a:spAutoFit/>
          </a:bodyPr>
          <a:lstStyle>
            <a:lvl1pPr>
              <a:defRPr sz="3600" b="1" i="0">
                <a:solidFill>
                  <a:schemeClr val="bg1"/>
                </a:solidFill>
                <a:latin typeface="Calibri"/>
                <a:cs typeface="Calibri"/>
              </a:defRPr>
            </a:lvl1pPr>
          </a:lstStyle>
          <a:p>
            <a:endParaRPr/>
          </a:p>
        </p:txBody>
      </p:sp>
      <p:sp>
        <p:nvSpPr>
          <p:cNvPr id="3" name="Holder 3"/>
          <p:cNvSpPr>
            <a:spLocks noGrp="1"/>
          </p:cNvSpPr>
          <p:nvPr>
            <p:ph type="body" idx="1"/>
          </p:nvPr>
        </p:nvSpPr>
        <p:spPr>
          <a:xfrm>
            <a:off x="714589" y="1479572"/>
            <a:ext cx="9708727" cy="430887"/>
          </a:xfrm>
          <a:prstGeom prst="rect">
            <a:avLst/>
          </a:prstGeom>
        </p:spPr>
        <p:txBody>
          <a:bodyPr wrap="square" lIns="0" tIns="0" rIns="0" bIns="0">
            <a:spAutoFit/>
          </a:bodyPr>
          <a:lstStyle>
            <a:lvl1pPr>
              <a:defRPr sz="2800" b="1" i="0">
                <a:solidFill>
                  <a:srgbClr val="0070C0"/>
                </a:solidFill>
                <a:latin typeface="Calibri"/>
                <a:cs typeface="Calibri"/>
              </a:defRPr>
            </a:lvl1pPr>
          </a:lstStyle>
          <a:p>
            <a:endParaRPr/>
          </a:p>
        </p:txBody>
      </p:sp>
      <p:sp>
        <p:nvSpPr>
          <p:cNvPr id="4" name="Holder 4"/>
          <p:cNvSpPr>
            <a:spLocks noGrp="1"/>
          </p:cNvSpPr>
          <p:nvPr>
            <p:ph type="ftr" sz="quarter" idx="5"/>
          </p:nvPr>
        </p:nvSpPr>
        <p:spPr>
          <a:xfrm>
            <a:off x="4145280" y="6377942"/>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2"/>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a:xfrm>
            <a:off x="8778240" y="6377942"/>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TextBox 7">
            <a:extLst>
              <a:ext uri="{FF2B5EF4-FFF2-40B4-BE49-F238E27FC236}">
                <a16:creationId xmlns:a16="http://schemas.microsoft.com/office/drawing/2014/main" id="{A6A18F77-5CE3-6167-CE3F-87BB6B5CAAF3}"/>
              </a:ext>
            </a:extLst>
          </p:cNvPr>
          <p:cNvSpPr txBox="1"/>
          <p:nvPr userDrawn="1">
            <p:extLst>
              <p:ext uri="{1162E1C5-73C7-4A58-AE30-91384D911F3F}">
                <p184:classification xmlns:p184="http://schemas.microsoft.com/office/powerpoint/2018/4/main" val="ftr"/>
              </p:ext>
            </p:extLst>
          </p:nvPr>
        </p:nvSpPr>
        <p:spPr>
          <a:xfrm>
            <a:off x="5631350" y="6705600"/>
            <a:ext cx="967317"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CONTROLLED</a:t>
            </a:r>
          </a:p>
        </p:txBody>
      </p:sp>
    </p:spTree>
    <p:extLst>
      <p:ext uri="{BB962C8B-B14F-4D97-AF65-F5344CB8AC3E}">
        <p14:creationId xmlns:p14="http://schemas.microsoft.com/office/powerpoint/2010/main" val="4150663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7.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A652151-1835-E1BA-745E-287CA5CF0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2913"/>
            <a:ext cx="11430000"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671DCC-737C-620D-24A0-992BD12F2133}"/>
              </a:ext>
            </a:extLst>
          </p:cNvPr>
          <p:cNvSpPr txBox="1"/>
          <p:nvPr/>
        </p:nvSpPr>
        <p:spPr>
          <a:xfrm>
            <a:off x="473919" y="186080"/>
            <a:ext cx="11697593" cy="523220"/>
          </a:xfrm>
          <a:prstGeom prst="rect">
            <a:avLst/>
          </a:prstGeom>
          <a:noFill/>
        </p:spPr>
        <p:txBody>
          <a:bodyPr wrap="square" rtlCol="0">
            <a:spAutoFit/>
          </a:bodyPr>
          <a:lstStyle/>
          <a:p>
            <a:r>
              <a:rPr lang="en-GB" sz="2800" b="1">
                <a:solidFill>
                  <a:srgbClr val="E64448"/>
                </a:solidFill>
                <a:latin typeface="Arial" panose="020B0604020202020204" pitchFamily="34" charset="0"/>
                <a:cs typeface="Arial" panose="020B0604020202020204" pitchFamily="34" charset="0"/>
              </a:rPr>
              <a:t>Join the William Gilbert Wheelers Duffield to Paris Cycle Challenge</a:t>
            </a:r>
          </a:p>
        </p:txBody>
      </p:sp>
      <p:pic>
        <p:nvPicPr>
          <p:cNvPr id="6" name="Picture 5" descr="A map of england with a route&#10;&#10;AI-generated content may be incorrect.">
            <a:extLst>
              <a:ext uri="{FF2B5EF4-FFF2-40B4-BE49-F238E27FC236}">
                <a16:creationId xmlns:a16="http://schemas.microsoft.com/office/drawing/2014/main" id="{A0E2C940-73A8-93D6-EC92-656DD58EF4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919" y="965381"/>
            <a:ext cx="4443988" cy="5542156"/>
          </a:xfrm>
          <a:prstGeom prst="rect">
            <a:avLst/>
          </a:prstGeom>
        </p:spPr>
      </p:pic>
      <p:pic>
        <p:nvPicPr>
          <p:cNvPr id="8" name="Picture 7">
            <a:extLst>
              <a:ext uri="{FF2B5EF4-FFF2-40B4-BE49-F238E27FC236}">
                <a16:creationId xmlns:a16="http://schemas.microsoft.com/office/drawing/2014/main" id="{6CC34568-2B4C-C630-0D37-20ACB2174C92}"/>
              </a:ext>
            </a:extLst>
          </p:cNvPr>
          <p:cNvPicPr>
            <a:picLocks noChangeAspect="1"/>
          </p:cNvPicPr>
          <p:nvPr/>
        </p:nvPicPr>
        <p:blipFill>
          <a:blip r:embed="rId3"/>
          <a:stretch>
            <a:fillRect/>
          </a:stretch>
        </p:blipFill>
        <p:spPr>
          <a:xfrm>
            <a:off x="5252482" y="987590"/>
            <a:ext cx="6592195" cy="2748869"/>
          </a:xfrm>
          <a:prstGeom prst="rect">
            <a:avLst/>
          </a:prstGeom>
        </p:spPr>
      </p:pic>
      <p:pic>
        <p:nvPicPr>
          <p:cNvPr id="9" name="Picture 8" descr="A blue and white logo with a person on a bicycle&#10;&#10;AI-generated content may be incorrect.">
            <a:extLst>
              <a:ext uri="{FF2B5EF4-FFF2-40B4-BE49-F238E27FC236}">
                <a16:creationId xmlns:a16="http://schemas.microsoft.com/office/drawing/2014/main" id="{1A0C962C-21BD-F00B-0B9E-93F338F57E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6636" y="4769932"/>
            <a:ext cx="863740" cy="738977"/>
          </a:xfrm>
          <a:prstGeom prst="rect">
            <a:avLst/>
          </a:prstGeom>
        </p:spPr>
      </p:pic>
      <p:pic>
        <p:nvPicPr>
          <p:cNvPr id="10" name="Picture 9" descr="A logo of a person riding a bicycle&#10;&#10;AI-generated content may be incorrect.">
            <a:extLst>
              <a:ext uri="{FF2B5EF4-FFF2-40B4-BE49-F238E27FC236}">
                <a16:creationId xmlns:a16="http://schemas.microsoft.com/office/drawing/2014/main" id="{7C6765A9-7CE1-9766-90BF-144AC2AC82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21800" y="3835960"/>
            <a:ext cx="800916" cy="707476"/>
          </a:xfrm>
          <a:prstGeom prst="rect">
            <a:avLst/>
          </a:prstGeom>
        </p:spPr>
      </p:pic>
      <p:sp>
        <p:nvSpPr>
          <p:cNvPr id="13" name="Rectangle 12">
            <a:extLst>
              <a:ext uri="{FF2B5EF4-FFF2-40B4-BE49-F238E27FC236}">
                <a16:creationId xmlns:a16="http://schemas.microsoft.com/office/drawing/2014/main" id="{3C9C2B86-9E46-9022-FA9A-F0BB3FB3072D}"/>
              </a:ext>
            </a:extLst>
          </p:cNvPr>
          <p:cNvSpPr/>
          <p:nvPr/>
        </p:nvSpPr>
        <p:spPr>
          <a:xfrm>
            <a:off x="5753965" y="6604913"/>
            <a:ext cx="863740" cy="2198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medal with a bike on it&#10;&#10;AI-generated content may be incorrect.">
            <a:extLst>
              <a:ext uri="{FF2B5EF4-FFF2-40B4-BE49-F238E27FC236}">
                <a16:creationId xmlns:a16="http://schemas.microsoft.com/office/drawing/2014/main" id="{4BF5355B-24F7-8CBA-72CF-F4A3DE0414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6636" y="5789690"/>
            <a:ext cx="829041" cy="815223"/>
          </a:xfrm>
          <a:prstGeom prst="rect">
            <a:avLst/>
          </a:prstGeom>
        </p:spPr>
      </p:pic>
      <p:sp>
        <p:nvSpPr>
          <p:cNvPr id="14" name="TextBox 13">
            <a:extLst>
              <a:ext uri="{FF2B5EF4-FFF2-40B4-BE49-F238E27FC236}">
                <a16:creationId xmlns:a16="http://schemas.microsoft.com/office/drawing/2014/main" id="{FE07FAAD-9FB5-9017-B145-5D34A3C6788C}"/>
              </a:ext>
            </a:extLst>
          </p:cNvPr>
          <p:cNvSpPr txBox="1"/>
          <p:nvPr/>
        </p:nvSpPr>
        <p:spPr>
          <a:xfrm>
            <a:off x="6438036" y="3915651"/>
            <a:ext cx="5294950" cy="923330"/>
          </a:xfrm>
          <a:prstGeom prst="rect">
            <a:avLst/>
          </a:prstGeom>
          <a:noFill/>
        </p:spPr>
        <p:txBody>
          <a:bodyPr wrap="square" rtlCol="0">
            <a:spAutoFit/>
          </a:bodyPr>
          <a:lstStyle/>
          <a:p>
            <a:r>
              <a:rPr lang="en-GB"/>
              <a:t>Sign up and create a family profile on Love to Ride.</a:t>
            </a:r>
          </a:p>
          <a:p>
            <a:r>
              <a:rPr lang="en-GB"/>
              <a:t>Join the William Gilbert Wheelers group.</a:t>
            </a:r>
          </a:p>
          <a:p>
            <a:endParaRPr lang="en-GB"/>
          </a:p>
        </p:txBody>
      </p:sp>
      <p:sp>
        <p:nvSpPr>
          <p:cNvPr id="16" name="TextBox 15">
            <a:extLst>
              <a:ext uri="{FF2B5EF4-FFF2-40B4-BE49-F238E27FC236}">
                <a16:creationId xmlns:a16="http://schemas.microsoft.com/office/drawing/2014/main" id="{B1219A56-9432-4104-7F78-6136F36A96FC}"/>
              </a:ext>
            </a:extLst>
          </p:cNvPr>
          <p:cNvSpPr txBox="1"/>
          <p:nvPr/>
        </p:nvSpPr>
        <p:spPr>
          <a:xfrm>
            <a:off x="6438035" y="4703763"/>
            <a:ext cx="5502327" cy="923330"/>
          </a:xfrm>
          <a:prstGeom prst="rect">
            <a:avLst/>
          </a:prstGeom>
          <a:noFill/>
        </p:spPr>
        <p:txBody>
          <a:bodyPr wrap="square" rtlCol="0">
            <a:spAutoFit/>
          </a:bodyPr>
          <a:lstStyle/>
          <a:p>
            <a:r>
              <a:rPr lang="en-GB"/>
              <a:t>Go for a cycle ride and record your miles – either automatically in the app or manually on the website.</a:t>
            </a:r>
          </a:p>
          <a:p>
            <a:r>
              <a:rPr lang="en-GB"/>
              <a:t>You can even share a photo there too if you want.</a:t>
            </a:r>
          </a:p>
        </p:txBody>
      </p:sp>
      <p:sp>
        <p:nvSpPr>
          <p:cNvPr id="17" name="TextBox 16">
            <a:extLst>
              <a:ext uri="{FF2B5EF4-FFF2-40B4-BE49-F238E27FC236}">
                <a16:creationId xmlns:a16="http://schemas.microsoft.com/office/drawing/2014/main" id="{BB528A2D-F5EB-5330-8BB0-C7CD0F6ABD0B}"/>
              </a:ext>
            </a:extLst>
          </p:cNvPr>
          <p:cNvSpPr txBox="1"/>
          <p:nvPr/>
        </p:nvSpPr>
        <p:spPr>
          <a:xfrm>
            <a:off x="6438036" y="5735637"/>
            <a:ext cx="5294950" cy="923330"/>
          </a:xfrm>
          <a:prstGeom prst="rect">
            <a:avLst/>
          </a:prstGeom>
          <a:noFill/>
        </p:spPr>
        <p:txBody>
          <a:bodyPr wrap="square" rtlCol="0">
            <a:spAutoFit/>
          </a:bodyPr>
          <a:lstStyle/>
          <a:p>
            <a:r>
              <a:rPr lang="en-GB"/>
              <a:t>Remember every mile counts – it can be a cycle to work or school, a quick pedal to the shops or a ride to the park!</a:t>
            </a:r>
          </a:p>
        </p:txBody>
      </p:sp>
    </p:spTree>
    <p:extLst>
      <p:ext uri="{BB962C8B-B14F-4D97-AF65-F5344CB8AC3E}">
        <p14:creationId xmlns:p14="http://schemas.microsoft.com/office/powerpoint/2010/main" val="140111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D85DD-7103-3CF1-52BE-72951D096FE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617D141-15ED-529F-957A-BCD33646EEA1}"/>
              </a:ext>
            </a:extLst>
          </p:cNvPr>
          <p:cNvPicPr>
            <a:picLocks noChangeAspect="1"/>
          </p:cNvPicPr>
          <p:nvPr/>
        </p:nvPicPr>
        <p:blipFill>
          <a:blip r:embed="rId2"/>
          <a:srcRect l="1577" t="1587"/>
          <a:stretch>
            <a:fillRect/>
          </a:stretch>
        </p:blipFill>
        <p:spPr>
          <a:xfrm>
            <a:off x="783771" y="0"/>
            <a:ext cx="10624458" cy="6857999"/>
          </a:xfrm>
          <a:prstGeom prst="rect">
            <a:avLst/>
          </a:prstGeom>
        </p:spPr>
      </p:pic>
      <p:sp>
        <p:nvSpPr>
          <p:cNvPr id="4" name="Rectangle 3">
            <a:extLst>
              <a:ext uri="{FF2B5EF4-FFF2-40B4-BE49-F238E27FC236}">
                <a16:creationId xmlns:a16="http://schemas.microsoft.com/office/drawing/2014/main" id="{24A344F7-FC50-E7FD-B4F9-F40444F3CC6B}"/>
              </a:ext>
            </a:extLst>
          </p:cNvPr>
          <p:cNvSpPr/>
          <p:nvPr/>
        </p:nvSpPr>
        <p:spPr>
          <a:xfrm>
            <a:off x="5007429" y="587829"/>
            <a:ext cx="5475514" cy="52686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red and white building&#10;&#10;AI-generated content may be incorrect.">
            <a:extLst>
              <a:ext uri="{FF2B5EF4-FFF2-40B4-BE49-F238E27FC236}">
                <a16:creationId xmlns:a16="http://schemas.microsoft.com/office/drawing/2014/main" id="{FBD6F4A1-B174-E08C-8654-1B8D6FD74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470" y="3575304"/>
            <a:ext cx="1153346" cy="1824127"/>
          </a:xfrm>
          <a:prstGeom prst="rect">
            <a:avLst/>
          </a:prstGeom>
        </p:spPr>
      </p:pic>
      <p:sp>
        <p:nvSpPr>
          <p:cNvPr id="95" name="TextBox 94">
            <a:extLst>
              <a:ext uri="{FF2B5EF4-FFF2-40B4-BE49-F238E27FC236}">
                <a16:creationId xmlns:a16="http://schemas.microsoft.com/office/drawing/2014/main" id="{3138F071-7AF6-7BE0-7DE3-BE535A18C13D}"/>
              </a:ext>
            </a:extLst>
          </p:cNvPr>
          <p:cNvSpPr txBox="1"/>
          <p:nvPr/>
        </p:nvSpPr>
        <p:spPr>
          <a:xfrm>
            <a:off x="3973895" y="539821"/>
            <a:ext cx="5691313" cy="461665"/>
          </a:xfrm>
          <a:prstGeom prst="rect">
            <a:avLst/>
          </a:prstGeom>
          <a:noFill/>
        </p:spPr>
        <p:txBody>
          <a:bodyPr wrap="square" rtlCol="0">
            <a:spAutoFit/>
          </a:bodyPr>
          <a:lstStyle/>
          <a:p>
            <a:pPr algn="ctr"/>
            <a:r>
              <a:rPr lang="en-GB" sz="2400">
                <a:solidFill>
                  <a:srgbClr val="00B0F0"/>
                </a:solidFill>
                <a:latin typeface="Congenial Black" panose="02000503040000020004" pitchFamily="2" charset="0"/>
              </a:rPr>
              <a:t>Also during Mode Shift Month…</a:t>
            </a:r>
          </a:p>
        </p:txBody>
      </p:sp>
      <p:sp>
        <p:nvSpPr>
          <p:cNvPr id="96" name="TextBox 95">
            <a:extLst>
              <a:ext uri="{FF2B5EF4-FFF2-40B4-BE49-F238E27FC236}">
                <a16:creationId xmlns:a16="http://schemas.microsoft.com/office/drawing/2014/main" id="{FAD8A73E-3A7A-DD4A-78EB-A8F0E70FD1AB}"/>
              </a:ext>
            </a:extLst>
          </p:cNvPr>
          <p:cNvSpPr txBox="1"/>
          <p:nvPr/>
        </p:nvSpPr>
        <p:spPr>
          <a:xfrm>
            <a:off x="4791630" y="3776209"/>
            <a:ext cx="5691313" cy="1938992"/>
          </a:xfrm>
          <a:prstGeom prst="rect">
            <a:avLst/>
          </a:prstGeom>
          <a:noFill/>
        </p:spPr>
        <p:txBody>
          <a:bodyPr wrap="square" rtlCol="0">
            <a:spAutoFit/>
          </a:bodyPr>
          <a:lstStyle/>
          <a:p>
            <a:pPr algn="ctr"/>
            <a:r>
              <a:rPr lang="en-GB" sz="2400" b="0" kern="0">
                <a:solidFill>
                  <a:schemeClr val="tx2"/>
                </a:solidFill>
                <a:latin typeface="Congenial Light" panose="02000503040000020004" pitchFamily="2" charset="0"/>
              </a:rPr>
              <a:t>Will you find your scooter or bike has the ‘lucky lock’ at the end of the day? Scoot or ride to school and park it safely in the scooter pod or cycle rack to be in with a chance of winning a spot prize! </a:t>
            </a:r>
          </a:p>
        </p:txBody>
      </p:sp>
      <p:pic>
        <p:nvPicPr>
          <p:cNvPr id="2" name="Picture 6" descr="Golden Lock PNG Transparent Images Free Download | Vector Files | Pngtree">
            <a:extLst>
              <a:ext uri="{FF2B5EF4-FFF2-40B4-BE49-F238E27FC236}">
                <a16:creationId xmlns:a16="http://schemas.microsoft.com/office/drawing/2014/main" id="{71FCBDBE-8AD3-72AF-06C1-7760A8FC4EB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4167" y1="15723" x2="44167" y2="15723"/>
                      </a14:backgroundRemoval>
                    </a14:imgEffect>
                  </a14:imgLayer>
                </a14:imgProps>
              </a:ext>
              <a:ext uri="{28A0092B-C50C-407E-A947-70E740481C1C}">
                <a14:useLocalDpi xmlns:a14="http://schemas.microsoft.com/office/drawing/2010/main" val="0"/>
              </a:ext>
            </a:extLst>
          </a:blip>
          <a:srcRect/>
          <a:stretch>
            <a:fillRect/>
          </a:stretch>
        </p:blipFill>
        <p:spPr bwMode="auto">
          <a:xfrm>
            <a:off x="4677578" y="1307686"/>
            <a:ext cx="3001640" cy="2651449"/>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14 Points 4">
            <a:extLst>
              <a:ext uri="{FF2B5EF4-FFF2-40B4-BE49-F238E27FC236}">
                <a16:creationId xmlns:a16="http://schemas.microsoft.com/office/drawing/2014/main" id="{BB6FE1F8-EFC6-38A2-19CD-C9D609EE3DE6}"/>
              </a:ext>
            </a:extLst>
          </p:cNvPr>
          <p:cNvSpPr/>
          <p:nvPr/>
        </p:nvSpPr>
        <p:spPr>
          <a:xfrm rot="623390">
            <a:off x="7196436" y="837653"/>
            <a:ext cx="3975540" cy="3189517"/>
          </a:xfrm>
          <a:prstGeom prst="irregularSeal2">
            <a:avLst/>
          </a:prstGeom>
          <a:solidFill>
            <a:schemeClr val="accent4">
              <a:lumMod val="40000"/>
              <a:lumOff val="60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latin typeface="Congenial Light" panose="02000503040000020004" pitchFamily="2" charset="0"/>
                <a:ea typeface="Calibri" panose="020F0502020204030204" pitchFamily="34" charset="0"/>
                <a:cs typeface="Calibri" panose="020F0502020204030204" pitchFamily="34" charset="0"/>
              </a:rPr>
              <a:t>The Lucky Lock is back! Once a week, every week in September!</a:t>
            </a:r>
          </a:p>
        </p:txBody>
      </p:sp>
    </p:spTree>
    <p:extLst>
      <p:ext uri="{BB962C8B-B14F-4D97-AF65-F5344CB8AC3E}">
        <p14:creationId xmlns:p14="http://schemas.microsoft.com/office/powerpoint/2010/main" val="389395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sign with a white background&#10;&#10;AI-generated content may be incorrect.">
            <a:extLst>
              <a:ext uri="{FF2B5EF4-FFF2-40B4-BE49-F238E27FC236}">
                <a16:creationId xmlns:a16="http://schemas.microsoft.com/office/drawing/2014/main" id="{72EFC02A-1D95-27AE-3C28-BB6BA35DFBAE}"/>
              </a:ext>
            </a:extLst>
          </p:cNvPr>
          <p:cNvPicPr>
            <a:picLocks noChangeAspect="1"/>
          </p:cNvPicPr>
          <p:nvPr/>
        </p:nvPicPr>
        <p:blipFill rotWithShape="1">
          <a:blip r:embed="rId2">
            <a:extLst>
              <a:ext uri="{28A0092B-C50C-407E-A947-70E740481C1C}">
                <a14:useLocalDpi xmlns:a14="http://schemas.microsoft.com/office/drawing/2010/main" val="0"/>
              </a:ext>
            </a:extLst>
          </a:blip>
          <a:srcRect l="64220" t="3350" r="3533" b="76363"/>
          <a:stretch>
            <a:fillRect/>
          </a:stretch>
        </p:blipFill>
        <p:spPr bwMode="auto">
          <a:xfrm>
            <a:off x="9975682" y="228682"/>
            <a:ext cx="1901376" cy="169180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F6E56E95-C3C6-FF80-EB88-A97120D34092}"/>
              </a:ext>
            </a:extLst>
          </p:cNvPr>
          <p:cNvPicPr>
            <a:picLocks noChangeAspect="1"/>
          </p:cNvPicPr>
          <p:nvPr/>
        </p:nvPicPr>
        <p:blipFill>
          <a:blip r:embed="rId3"/>
          <a:stretch>
            <a:fillRect/>
          </a:stretch>
        </p:blipFill>
        <p:spPr>
          <a:xfrm>
            <a:off x="727913" y="1094994"/>
            <a:ext cx="9247769" cy="5563431"/>
          </a:xfrm>
          <a:prstGeom prst="rect">
            <a:avLst/>
          </a:prstGeom>
        </p:spPr>
      </p:pic>
      <p:sp>
        <p:nvSpPr>
          <p:cNvPr id="9" name="TextBox 8">
            <a:extLst>
              <a:ext uri="{FF2B5EF4-FFF2-40B4-BE49-F238E27FC236}">
                <a16:creationId xmlns:a16="http://schemas.microsoft.com/office/drawing/2014/main" id="{F95C9EF5-E0D6-B635-9F90-7AD1DFBBA480}"/>
              </a:ext>
            </a:extLst>
          </p:cNvPr>
          <p:cNvSpPr txBox="1"/>
          <p:nvPr/>
        </p:nvSpPr>
        <p:spPr>
          <a:xfrm>
            <a:off x="248859" y="281856"/>
            <a:ext cx="9515627" cy="646331"/>
          </a:xfrm>
          <a:prstGeom prst="rect">
            <a:avLst/>
          </a:prstGeom>
          <a:noFill/>
        </p:spPr>
        <p:txBody>
          <a:bodyPr wrap="square" rtlCol="0">
            <a:spAutoFit/>
          </a:bodyPr>
          <a:lstStyle/>
          <a:p>
            <a:r>
              <a:rPr lang="en-GB" sz="3600">
                <a:solidFill>
                  <a:srgbClr val="00B0F0"/>
                </a:solidFill>
                <a:latin typeface="Congenial Black" panose="02000503040000020004" pitchFamily="2" charset="0"/>
              </a:rPr>
              <a:t>Mode Shift Month Autumn Travel Trail </a:t>
            </a:r>
          </a:p>
        </p:txBody>
      </p:sp>
      <p:sp>
        <p:nvSpPr>
          <p:cNvPr id="12" name="TextBox 11">
            <a:extLst>
              <a:ext uri="{FF2B5EF4-FFF2-40B4-BE49-F238E27FC236}">
                <a16:creationId xmlns:a16="http://schemas.microsoft.com/office/drawing/2014/main" id="{C08BAFCB-E15B-5C2F-8DE1-F0B3D0B9C8C0}"/>
              </a:ext>
            </a:extLst>
          </p:cNvPr>
          <p:cNvSpPr txBox="1"/>
          <p:nvPr/>
        </p:nvSpPr>
        <p:spPr>
          <a:xfrm>
            <a:off x="10052254" y="2244230"/>
            <a:ext cx="1748232" cy="2862322"/>
          </a:xfrm>
          <a:prstGeom prst="rect">
            <a:avLst/>
          </a:prstGeom>
          <a:noFill/>
        </p:spPr>
        <p:txBody>
          <a:bodyPr wrap="square" rtlCol="0">
            <a:spAutoFit/>
          </a:bodyPr>
          <a:lstStyle/>
          <a:p>
            <a:pPr algn="ctr"/>
            <a:r>
              <a:rPr lang="en-GB" sz="2000" b="1">
                <a:solidFill>
                  <a:srgbClr val="002060"/>
                </a:solidFill>
                <a:latin typeface="Congenial Light" panose="02000503040000020004" pitchFamily="2" charset="0"/>
              </a:rPr>
              <a:t>Instructions: </a:t>
            </a:r>
            <a:r>
              <a:rPr lang="en-GB" sz="2000">
                <a:solidFill>
                  <a:srgbClr val="002060"/>
                </a:solidFill>
                <a:latin typeface="Congenial Light" panose="02000503040000020004" pitchFamily="2" charset="0"/>
              </a:rPr>
              <a:t>Cross off the items below when you see, taste, hear or feel them on your journey to or from school. </a:t>
            </a:r>
            <a:endParaRPr lang="en-GB" sz="2000" b="1">
              <a:solidFill>
                <a:srgbClr val="002060"/>
              </a:solidFill>
              <a:latin typeface="Congenial Light" panose="02000503040000020004" pitchFamily="2" charset="0"/>
            </a:endParaRPr>
          </a:p>
        </p:txBody>
      </p:sp>
    </p:spTree>
    <p:extLst>
      <p:ext uri="{BB962C8B-B14F-4D97-AF65-F5344CB8AC3E}">
        <p14:creationId xmlns:p14="http://schemas.microsoft.com/office/powerpoint/2010/main" val="145742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B6D709-79EF-D744-9338-55F589F34B83}"/>
              </a:ext>
            </a:extLst>
          </p:cNvPr>
          <p:cNvPicPr>
            <a:picLocks noChangeAspect="1"/>
          </p:cNvPicPr>
          <p:nvPr/>
        </p:nvPicPr>
        <p:blipFill>
          <a:blip r:embed="rId2"/>
          <a:stretch>
            <a:fillRect/>
          </a:stretch>
        </p:blipFill>
        <p:spPr>
          <a:xfrm>
            <a:off x="0" y="0"/>
            <a:ext cx="4755615" cy="6858000"/>
          </a:xfrm>
          <a:prstGeom prst="rect">
            <a:avLst/>
          </a:prstGeom>
        </p:spPr>
      </p:pic>
      <p:pic>
        <p:nvPicPr>
          <p:cNvPr id="4" name="Picture 2" descr="Lucy Pittaway: the art of the Tour | Cyclist">
            <a:extLst>
              <a:ext uri="{FF2B5EF4-FFF2-40B4-BE49-F238E27FC236}">
                <a16:creationId xmlns:a16="http://schemas.microsoft.com/office/drawing/2014/main" id="{3BF58317-0A02-5D9D-13DF-D7B4F6EB4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333" y="233317"/>
            <a:ext cx="3634740" cy="30693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ew Lucy Pittaway 18 Set - Unison Colour">
            <a:extLst>
              <a:ext uri="{FF2B5EF4-FFF2-40B4-BE49-F238E27FC236}">
                <a16:creationId xmlns:a16="http://schemas.microsoft.com/office/drawing/2014/main" id="{909C469F-A994-8415-752F-2A737D24E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1420" y="3555348"/>
            <a:ext cx="3815540" cy="2861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people riding bikes on a path with orange trees&#10;&#10;AI-generated content may be incorrect.">
            <a:extLst>
              <a:ext uri="{FF2B5EF4-FFF2-40B4-BE49-F238E27FC236}">
                <a16:creationId xmlns:a16="http://schemas.microsoft.com/office/drawing/2014/main" id="{C65CE5D1-A4C5-09D8-775F-8A0CD0115C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285" y="2026085"/>
            <a:ext cx="3833809" cy="2861656"/>
          </a:xfrm>
          <a:prstGeom prst="rect">
            <a:avLst/>
          </a:prstGeom>
        </p:spPr>
      </p:pic>
      <p:pic>
        <p:nvPicPr>
          <p:cNvPr id="7" name="Picture 6" descr="A blue and yellow sign with a white background&#10;&#10;AI-generated content may be incorrect.">
            <a:extLst>
              <a:ext uri="{FF2B5EF4-FFF2-40B4-BE49-F238E27FC236}">
                <a16:creationId xmlns:a16="http://schemas.microsoft.com/office/drawing/2014/main" id="{B6D8A689-D1FB-01BE-3CE1-63D96B2007DF}"/>
              </a:ext>
            </a:extLst>
          </p:cNvPr>
          <p:cNvPicPr>
            <a:picLocks noChangeAspect="1"/>
          </p:cNvPicPr>
          <p:nvPr/>
        </p:nvPicPr>
        <p:blipFill rotWithShape="1">
          <a:blip r:embed="rId6">
            <a:extLst>
              <a:ext uri="{28A0092B-C50C-407E-A947-70E740481C1C}">
                <a14:useLocalDpi xmlns:a14="http://schemas.microsoft.com/office/drawing/2010/main" val="0"/>
              </a:ext>
            </a:extLst>
          </a:blip>
          <a:srcRect l="64220" t="3350" r="3533" b="76363"/>
          <a:stretch>
            <a:fillRect/>
          </a:stretch>
        </p:blipFill>
        <p:spPr bwMode="auto">
          <a:xfrm>
            <a:off x="4862285" y="61932"/>
            <a:ext cx="1923622" cy="1711458"/>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20566F5-C751-CD3D-AA6D-FADE9AD39D32}"/>
              </a:ext>
            </a:extLst>
          </p:cNvPr>
          <p:cNvSpPr txBox="1"/>
          <p:nvPr/>
        </p:nvSpPr>
        <p:spPr>
          <a:xfrm>
            <a:off x="5054844" y="5234915"/>
            <a:ext cx="2787346" cy="923330"/>
          </a:xfrm>
          <a:prstGeom prst="rect">
            <a:avLst/>
          </a:prstGeom>
          <a:noFill/>
        </p:spPr>
        <p:txBody>
          <a:bodyPr wrap="square" rtlCol="0">
            <a:spAutoFit/>
          </a:bodyPr>
          <a:lstStyle/>
          <a:p>
            <a:pPr algn="ctr" defTabSz="457200"/>
            <a:r>
              <a:rPr lang="en-GB" sz="2700">
                <a:solidFill>
                  <a:srgbClr val="00B0F0"/>
                </a:solidFill>
                <a:latin typeface="Congenial Black" panose="02000503040000020004" pitchFamily="2" charset="0"/>
                <a:cs typeface="Dreaming Outloud Pro" panose="03050502040302030504" pitchFamily="66" charset="0"/>
              </a:rPr>
              <a:t>Active Artist of the Month</a:t>
            </a:r>
          </a:p>
        </p:txBody>
      </p:sp>
    </p:spTree>
    <p:extLst>
      <p:ext uri="{BB962C8B-B14F-4D97-AF65-F5344CB8AC3E}">
        <p14:creationId xmlns:p14="http://schemas.microsoft.com/office/powerpoint/2010/main" val="339666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47AA-D4D3-6382-6885-5457277CFAC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B7DF09-ED51-92A5-BDEC-D9D8984B0577}"/>
              </a:ext>
            </a:extLst>
          </p:cNvPr>
          <p:cNvPicPr>
            <a:picLocks noChangeAspect="1"/>
          </p:cNvPicPr>
          <p:nvPr/>
        </p:nvPicPr>
        <p:blipFill>
          <a:blip r:embed="rId2"/>
          <a:srcRect l="1577" t="1587"/>
          <a:stretch>
            <a:fillRect/>
          </a:stretch>
        </p:blipFill>
        <p:spPr>
          <a:xfrm>
            <a:off x="783771" y="0"/>
            <a:ext cx="10624458" cy="6857999"/>
          </a:xfrm>
          <a:prstGeom prst="rect">
            <a:avLst/>
          </a:prstGeom>
        </p:spPr>
      </p:pic>
      <p:sp>
        <p:nvSpPr>
          <p:cNvPr id="4" name="Rectangle 3">
            <a:extLst>
              <a:ext uri="{FF2B5EF4-FFF2-40B4-BE49-F238E27FC236}">
                <a16:creationId xmlns:a16="http://schemas.microsoft.com/office/drawing/2014/main" id="{6C4ACEDB-987A-759C-8F1C-4FCF92944283}"/>
              </a:ext>
            </a:extLst>
          </p:cNvPr>
          <p:cNvSpPr/>
          <p:nvPr/>
        </p:nvSpPr>
        <p:spPr>
          <a:xfrm>
            <a:off x="5007429" y="587829"/>
            <a:ext cx="5475514" cy="52686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red and white building&#10;&#10;AI-generated content may be incorrect.">
            <a:extLst>
              <a:ext uri="{FF2B5EF4-FFF2-40B4-BE49-F238E27FC236}">
                <a16:creationId xmlns:a16="http://schemas.microsoft.com/office/drawing/2014/main" id="{B14956A6-3672-A935-679F-BECF02768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470" y="3575304"/>
            <a:ext cx="1153346" cy="1824127"/>
          </a:xfrm>
          <a:prstGeom prst="rect">
            <a:avLst/>
          </a:prstGeom>
        </p:spPr>
      </p:pic>
      <p:sp>
        <p:nvSpPr>
          <p:cNvPr id="95" name="TextBox 94">
            <a:extLst>
              <a:ext uri="{FF2B5EF4-FFF2-40B4-BE49-F238E27FC236}">
                <a16:creationId xmlns:a16="http://schemas.microsoft.com/office/drawing/2014/main" id="{72D9D700-5466-1E27-C4EB-44CC4ED09ED0}"/>
              </a:ext>
            </a:extLst>
          </p:cNvPr>
          <p:cNvSpPr txBox="1"/>
          <p:nvPr/>
        </p:nvSpPr>
        <p:spPr>
          <a:xfrm>
            <a:off x="3973895" y="539821"/>
            <a:ext cx="5691313" cy="461665"/>
          </a:xfrm>
          <a:prstGeom prst="rect">
            <a:avLst/>
          </a:prstGeom>
          <a:noFill/>
        </p:spPr>
        <p:txBody>
          <a:bodyPr wrap="square" rtlCol="0">
            <a:spAutoFit/>
          </a:bodyPr>
          <a:lstStyle/>
          <a:p>
            <a:pPr algn="ctr"/>
            <a:r>
              <a:rPr lang="en-GB" sz="2400">
                <a:solidFill>
                  <a:srgbClr val="00B0F0"/>
                </a:solidFill>
                <a:latin typeface="Congenial Black" panose="02000503040000020004" pitchFamily="2" charset="0"/>
              </a:rPr>
              <a:t>The Junior Travel Ambassadors</a:t>
            </a:r>
          </a:p>
        </p:txBody>
      </p:sp>
      <p:sp>
        <p:nvSpPr>
          <p:cNvPr id="96" name="TextBox 95">
            <a:extLst>
              <a:ext uri="{FF2B5EF4-FFF2-40B4-BE49-F238E27FC236}">
                <a16:creationId xmlns:a16="http://schemas.microsoft.com/office/drawing/2014/main" id="{6B7F06F1-1FCE-496C-7851-F486EAFFE8CD}"/>
              </a:ext>
            </a:extLst>
          </p:cNvPr>
          <p:cNvSpPr txBox="1"/>
          <p:nvPr/>
        </p:nvSpPr>
        <p:spPr>
          <a:xfrm>
            <a:off x="4791630" y="3961847"/>
            <a:ext cx="569131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kern="0">
                <a:solidFill>
                  <a:srgbClr val="002060"/>
                </a:solidFill>
                <a:latin typeface="Congenial Light" panose="02000503040000020004" pitchFamily="2" charset="0"/>
              </a:rPr>
              <a:t>We are looking for new recruits. Have you got what it takes to </a:t>
            </a:r>
            <a:r>
              <a:rPr kumimoji="0" lang="en-GB" sz="2400" b="0" i="0" u="none" strike="noStrike" kern="1200" cap="none" spc="0" normalizeH="0" baseline="0" noProof="0">
                <a:ln>
                  <a:noFill/>
                </a:ln>
                <a:solidFill>
                  <a:srgbClr val="002060"/>
                </a:solidFill>
                <a:effectLst/>
                <a:uLnTx/>
                <a:uFillTx/>
                <a:latin typeface="Congenial Light" panose="02000503040000020004" pitchFamily="2" charset="0"/>
                <a:ea typeface="+mn-ea"/>
                <a:cs typeface="Arial" panose="020B0604020202020204" pitchFamily="34" charset="0"/>
              </a:rPr>
              <a:t>help create a healthier, cleaner, greener and safer school? Let us know on the quick application form. </a:t>
            </a:r>
          </a:p>
          <a:p>
            <a:pPr algn="ctr"/>
            <a:r>
              <a:rPr lang="en-GB" sz="2400" b="0" kern="0">
                <a:solidFill>
                  <a:srgbClr val="002060"/>
                </a:solidFill>
                <a:latin typeface="Congenial Light" panose="02000503040000020004" pitchFamily="2" charset="0"/>
              </a:rPr>
              <a:t>  </a:t>
            </a:r>
          </a:p>
        </p:txBody>
      </p:sp>
      <p:pic>
        <p:nvPicPr>
          <p:cNvPr id="8" name="Picture 7">
            <a:extLst>
              <a:ext uri="{FF2B5EF4-FFF2-40B4-BE49-F238E27FC236}">
                <a16:creationId xmlns:a16="http://schemas.microsoft.com/office/drawing/2014/main" id="{B3248249-28DD-0F3A-AB12-0A5EC700603F}"/>
              </a:ext>
            </a:extLst>
          </p:cNvPr>
          <p:cNvPicPr>
            <a:picLocks noChangeAspect="1"/>
          </p:cNvPicPr>
          <p:nvPr/>
        </p:nvPicPr>
        <p:blipFill>
          <a:blip r:embed="rId4"/>
          <a:stretch>
            <a:fillRect/>
          </a:stretch>
        </p:blipFill>
        <p:spPr>
          <a:xfrm rot="975401">
            <a:off x="8321241" y="1344708"/>
            <a:ext cx="1578581" cy="2273916"/>
          </a:xfrm>
          <a:prstGeom prst="rect">
            <a:avLst/>
          </a:prstGeom>
          <a:ln w="28575">
            <a:solidFill>
              <a:srgbClr val="0070C0"/>
            </a:solidFill>
          </a:ln>
        </p:spPr>
      </p:pic>
      <p:pic>
        <p:nvPicPr>
          <p:cNvPr id="9" name="Picture 4" descr="Way to Go winter 22.pub">
            <a:extLst>
              <a:ext uri="{FF2B5EF4-FFF2-40B4-BE49-F238E27FC236}">
                <a16:creationId xmlns:a16="http://schemas.microsoft.com/office/drawing/2014/main" id="{F7830538-AF3F-178D-C05B-D148B0310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642" y="1357249"/>
            <a:ext cx="31908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071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A4986-6CC1-009E-BBBA-D2D1D169CC56}"/>
              </a:ext>
            </a:extLst>
          </p:cNvPr>
          <p:cNvSpPr>
            <a:spLocks noGrp="1"/>
          </p:cNvSpPr>
          <p:nvPr>
            <p:ph type="title"/>
          </p:nvPr>
        </p:nvSpPr>
        <p:spPr>
          <a:xfrm>
            <a:off x="688350" y="600245"/>
            <a:ext cx="9507210" cy="720396"/>
          </a:xfrm>
        </p:spPr>
        <p:txBody>
          <a:bodyPr>
            <a:normAutofit fontScale="90000"/>
          </a:bodyPr>
          <a:lstStyle/>
          <a:p>
            <a:pPr algn="ctr">
              <a:lnSpc>
                <a:spcPct val="107000"/>
              </a:lnSpc>
              <a:spcAft>
                <a:spcPts val="600"/>
              </a:spcAft>
            </a:pPr>
            <a:r>
              <a:rPr lang="en-GB" sz="3600" b="1">
                <a:solidFill>
                  <a:srgbClr val="002060"/>
                </a:solidFill>
                <a:effectLst/>
                <a:latin typeface="Congenial Black" panose="02000503040000020004" pitchFamily="2" charset="0"/>
                <a:ea typeface="Calibri" panose="020F0502020204030204" pitchFamily="34" charset="0"/>
                <a:cs typeface="Times New Roman" panose="02020603050405020304" pitchFamily="18" charset="0"/>
              </a:rPr>
              <a:t>Mode Shift Month Celebration – 30</a:t>
            </a:r>
            <a:r>
              <a:rPr lang="en-GB" sz="3600" b="1" baseline="30000">
                <a:solidFill>
                  <a:srgbClr val="002060"/>
                </a:solidFill>
                <a:effectLst/>
                <a:latin typeface="Congenial Black" panose="02000503040000020004" pitchFamily="2" charset="0"/>
                <a:ea typeface="Calibri" panose="020F0502020204030204" pitchFamily="34" charset="0"/>
                <a:cs typeface="Times New Roman" panose="02020603050405020304" pitchFamily="18" charset="0"/>
              </a:rPr>
              <a:t>th</a:t>
            </a:r>
            <a:r>
              <a:rPr lang="en-GB" sz="3600" b="1">
                <a:solidFill>
                  <a:srgbClr val="002060"/>
                </a:solidFill>
                <a:effectLst/>
                <a:latin typeface="Congenial Black" panose="02000503040000020004" pitchFamily="2" charset="0"/>
                <a:ea typeface="Calibri" panose="020F0502020204030204" pitchFamily="34" charset="0"/>
                <a:cs typeface="Times New Roman" panose="02020603050405020304" pitchFamily="18" charset="0"/>
              </a:rPr>
              <a:t> September </a:t>
            </a:r>
            <a:br>
              <a:rPr lang="en-GB" sz="1350">
                <a:latin typeface="Calibri" panose="020F0502020204030204" pitchFamily="34" charset="0"/>
                <a:ea typeface="Calibri" panose="020F0502020204030204" pitchFamily="34" charset="0"/>
                <a:cs typeface="Times New Roman" panose="02020603050405020304" pitchFamily="18" charset="0"/>
              </a:rPr>
            </a:br>
            <a:r>
              <a:rPr lang="en-GB" sz="1350">
                <a:solidFill>
                  <a:srgbClr val="333333"/>
                </a:solidFill>
                <a:latin typeface="Gill Sans MT" panose="020B0502020104020203" pitchFamily="34" charset="0"/>
                <a:ea typeface="Calibri" panose="020F0502020204030204" pitchFamily="34" charset="0"/>
                <a:cs typeface="Times New Roman" panose="02020603050405020304" pitchFamily="18" charset="0"/>
              </a:rPr>
              <a:t> </a:t>
            </a:r>
            <a:br>
              <a:rPr lang="en-GB" sz="1350">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Rectangle: Rounded Corners 2">
            <a:extLst>
              <a:ext uri="{FF2B5EF4-FFF2-40B4-BE49-F238E27FC236}">
                <a16:creationId xmlns:a16="http://schemas.microsoft.com/office/drawing/2014/main" id="{F8D6024B-14BF-36B3-5AA8-CAB705CA34B9}"/>
              </a:ext>
            </a:extLst>
          </p:cNvPr>
          <p:cNvSpPr/>
          <p:nvPr/>
        </p:nvSpPr>
        <p:spPr>
          <a:xfrm>
            <a:off x="9032395" y="1957100"/>
            <a:ext cx="3008437" cy="4070581"/>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GB" sz="2100" b="1">
                <a:solidFill>
                  <a:srgbClr val="002060"/>
                </a:solidFill>
                <a:latin typeface="Congenial Black" panose="02000503040000020004" pitchFamily="2" charset="0"/>
              </a:rPr>
              <a:t>Get involved</a:t>
            </a:r>
          </a:p>
          <a:p>
            <a:pPr algn="ctr" defTabSz="457200"/>
            <a:endParaRPr lang="en-GB" sz="675" b="1">
              <a:solidFill>
                <a:srgbClr val="002060"/>
              </a:solidFill>
              <a:latin typeface="Calibri"/>
            </a:endParaRPr>
          </a:p>
          <a:p>
            <a:pPr defTabSz="457200">
              <a:lnSpc>
                <a:spcPct val="107000"/>
              </a:lnSpc>
              <a:spcAft>
                <a:spcPts val="600"/>
              </a:spcAft>
            </a:pPr>
            <a:r>
              <a:rPr lang="en-GB" sz="1350">
                <a:solidFill>
                  <a:srgbClr val="002060"/>
                </a:solidFill>
                <a:latin typeface="Gill Sans MT" panose="020B0502020104020203" pitchFamily="34" charset="0"/>
                <a:ea typeface="Calibri" panose="020F0502020204030204" pitchFamily="34" charset="0"/>
                <a:cs typeface="Times New Roman" panose="02020603050405020304" pitchFamily="18" charset="0"/>
              </a:rPr>
              <a:t>We will be keeping our air cleaner throughout September. On the last day of Mode Shift Month can you leave the car at home and walk, scoot or cycle to school? Let's celebrate all we have achieved in Mode Shift Month together. </a:t>
            </a:r>
          </a:p>
          <a:p>
            <a:pPr defTabSz="457200">
              <a:lnSpc>
                <a:spcPct val="107000"/>
              </a:lnSpc>
              <a:spcAft>
                <a:spcPts val="600"/>
              </a:spcAft>
            </a:pPr>
            <a:r>
              <a:rPr lang="en-GB" sz="1350">
                <a:solidFill>
                  <a:srgbClr val="002060"/>
                </a:solidFill>
                <a:latin typeface="Gill Sans MT" panose="020B0502020104020203" pitchFamily="34" charset="0"/>
                <a:ea typeface="Calibri" panose="020F0502020204030204" pitchFamily="34" charset="0"/>
                <a:cs typeface="Times New Roman" panose="02020603050405020304" pitchFamily="18" charset="0"/>
              </a:rPr>
              <a:t>Come and grab an active breakfast snack served at the infant and junior gates served by our PTA and staff. </a:t>
            </a:r>
          </a:p>
          <a:p>
            <a:pPr defTabSz="457200">
              <a:lnSpc>
                <a:spcPct val="107000"/>
              </a:lnSpc>
              <a:spcAft>
                <a:spcPts val="600"/>
              </a:spcAft>
            </a:pPr>
            <a:r>
              <a:rPr lang="en-GB" sz="1350">
                <a:solidFill>
                  <a:srgbClr val="002060"/>
                </a:solidFill>
                <a:latin typeface="Gill Sans MT" panose="020B0502020104020203" pitchFamily="34" charset="0"/>
                <a:ea typeface="Calibri" panose="020F0502020204030204" pitchFamily="34" charset="0"/>
                <a:cs typeface="Times New Roman" panose="02020603050405020304" pitchFamily="18" charset="0"/>
              </a:rPr>
              <a:t>There will be croissants, pain au </a:t>
            </a:r>
            <a:r>
              <a:rPr lang="en-GB" sz="1350" err="1">
                <a:solidFill>
                  <a:srgbClr val="002060"/>
                </a:solidFill>
                <a:latin typeface="Gill Sans MT" panose="020B0502020104020203" pitchFamily="34" charset="0"/>
                <a:ea typeface="Calibri" panose="020F0502020204030204" pitchFamily="34" charset="0"/>
                <a:cs typeface="Times New Roman" panose="02020603050405020304" pitchFamily="18" charset="0"/>
              </a:rPr>
              <a:t>chocolat</a:t>
            </a:r>
            <a:r>
              <a:rPr lang="en-GB" sz="1350">
                <a:solidFill>
                  <a:srgbClr val="002060"/>
                </a:solidFill>
                <a:latin typeface="Gill Sans MT" panose="020B0502020104020203" pitchFamily="34" charset="0"/>
                <a:ea typeface="Calibri" panose="020F0502020204030204" pitchFamily="34" charset="0"/>
                <a:cs typeface="Times New Roman" panose="02020603050405020304" pitchFamily="18" charset="0"/>
              </a:rPr>
              <a:t>, yogurts and fruit to choose from. </a:t>
            </a:r>
            <a:endParaRPr lang="en-GB" sz="135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lnSpc>
                <a:spcPct val="107000"/>
              </a:lnSpc>
              <a:spcAft>
                <a:spcPts val="600"/>
              </a:spcAft>
            </a:pPr>
            <a:endParaRPr lang="en-GB" sz="1350" b="1">
              <a:solidFill>
                <a:srgbClr val="9900FF"/>
              </a:solidFill>
              <a:latin typeface="Gill Sans MT" panose="020B0502020104020203" pitchFamily="34" charset="0"/>
              <a:ea typeface="Calibri" panose="020F0502020204030204" pitchFamily="34" charset="0"/>
              <a:cs typeface="Times New Roman" panose="02020603050405020304" pitchFamily="18" charset="0"/>
            </a:endParaRPr>
          </a:p>
        </p:txBody>
      </p:sp>
      <p:pic>
        <p:nvPicPr>
          <p:cNvPr id="2052" name="Picture 4" descr="Vegan Croissants Recipe &amp; Step-by-Step ...">
            <a:extLst>
              <a:ext uri="{FF2B5EF4-FFF2-40B4-BE49-F238E27FC236}">
                <a16:creationId xmlns:a16="http://schemas.microsoft.com/office/drawing/2014/main" id="{0E63C67D-2C51-41E2-D3BF-A5FDFC997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997" y="1588110"/>
            <a:ext cx="1435894" cy="17930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in au chocolat - recette facile ...">
            <a:extLst>
              <a:ext uri="{FF2B5EF4-FFF2-40B4-BE49-F238E27FC236}">
                <a16:creationId xmlns:a16="http://schemas.microsoft.com/office/drawing/2014/main" id="{72F48389-C6A6-597F-D091-F4595020A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997" y="3531604"/>
            <a:ext cx="1964531" cy="13073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uy Fruits Bananas, Apples 5 kg ...">
            <a:extLst>
              <a:ext uri="{FF2B5EF4-FFF2-40B4-BE49-F238E27FC236}">
                <a16:creationId xmlns:a16="http://schemas.microsoft.com/office/drawing/2014/main" id="{E41005DF-9C0D-E107-972E-BFFF4BD0CF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8764" y="4960423"/>
            <a:ext cx="1067258" cy="106725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Boy Who Only Ate Frubes - Not At ...">
            <a:extLst>
              <a:ext uri="{FF2B5EF4-FFF2-40B4-BE49-F238E27FC236}">
                <a16:creationId xmlns:a16="http://schemas.microsoft.com/office/drawing/2014/main" id="{851D2B0C-AFF2-6CFC-B4B6-2C24A03D2D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2247" y="1594955"/>
            <a:ext cx="1210791" cy="16164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2A67B0-A7C3-7A9A-CA76-9C6ED04AED4E}"/>
              </a:ext>
            </a:extLst>
          </p:cNvPr>
          <p:cNvSpPr txBox="1"/>
          <p:nvPr/>
        </p:nvSpPr>
        <p:spPr>
          <a:xfrm>
            <a:off x="2982366" y="5441743"/>
            <a:ext cx="4667265" cy="507831"/>
          </a:xfrm>
          <a:prstGeom prst="rect">
            <a:avLst/>
          </a:prstGeom>
          <a:noFill/>
        </p:spPr>
        <p:txBody>
          <a:bodyPr wrap="square" rtlCol="0">
            <a:spAutoFit/>
          </a:bodyPr>
          <a:lstStyle/>
          <a:p>
            <a:pPr algn="ctr" defTabSz="457200"/>
            <a:r>
              <a:rPr lang="en-GB" sz="2700">
                <a:solidFill>
                  <a:srgbClr val="00B0F0"/>
                </a:solidFill>
                <a:latin typeface="Congenial Black" panose="02000503040000020004" pitchFamily="2" charset="0"/>
                <a:cs typeface="Dreaming Outloud Pro" panose="03050502040302030504" pitchFamily="66" charset="0"/>
              </a:rPr>
              <a:t>Active Breakfast for all!</a:t>
            </a:r>
          </a:p>
        </p:txBody>
      </p:sp>
      <p:pic>
        <p:nvPicPr>
          <p:cNvPr id="5" name="Picture 4" descr="A map of england with a route&#10;&#10;AI-generated content may be incorrect.">
            <a:extLst>
              <a:ext uri="{FF2B5EF4-FFF2-40B4-BE49-F238E27FC236}">
                <a16:creationId xmlns:a16="http://schemas.microsoft.com/office/drawing/2014/main" id="{E90BEBC8-EE04-F809-1966-22E14926DF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7398" y="1594955"/>
            <a:ext cx="3105812" cy="3873299"/>
          </a:xfrm>
          <a:prstGeom prst="rect">
            <a:avLst/>
          </a:prstGeom>
        </p:spPr>
      </p:pic>
      <p:pic>
        <p:nvPicPr>
          <p:cNvPr id="6" name="Picture 5" descr="A blue and yellow sign with a white background&#10;&#10;AI-generated content may be incorrect.">
            <a:extLst>
              <a:ext uri="{FF2B5EF4-FFF2-40B4-BE49-F238E27FC236}">
                <a16:creationId xmlns:a16="http://schemas.microsoft.com/office/drawing/2014/main" id="{EF816964-E548-A945-5E2C-DCF45DD40E34}"/>
              </a:ext>
            </a:extLst>
          </p:cNvPr>
          <p:cNvPicPr>
            <a:picLocks noChangeAspect="1"/>
          </p:cNvPicPr>
          <p:nvPr/>
        </p:nvPicPr>
        <p:blipFill rotWithShape="1">
          <a:blip r:embed="rId8">
            <a:extLst>
              <a:ext uri="{28A0092B-C50C-407E-A947-70E740481C1C}">
                <a14:useLocalDpi xmlns:a14="http://schemas.microsoft.com/office/drawing/2010/main" val="0"/>
              </a:ext>
            </a:extLst>
          </a:blip>
          <a:srcRect l="64220" t="3350" r="3533" b="76363"/>
          <a:stretch>
            <a:fillRect/>
          </a:stretch>
        </p:blipFill>
        <p:spPr bwMode="auto">
          <a:xfrm>
            <a:off x="10290624" y="75415"/>
            <a:ext cx="1901376" cy="1691805"/>
          </a:xfrm>
          <a:prstGeom prst="rect">
            <a:avLst/>
          </a:prstGeom>
          <a:noFill/>
          <a:ln>
            <a:noFill/>
          </a:ln>
          <a:extLst>
            <a:ext uri="{53640926-AAD7-44D8-BBD7-CCE9431645EC}">
              <a14:shadowObscured xmlns:a14="http://schemas.microsoft.com/office/drawing/2010/main"/>
            </a:ext>
          </a:extLst>
        </p:spPr>
      </p:pic>
      <p:pic>
        <p:nvPicPr>
          <p:cNvPr id="3074" name="Picture 2" descr="5 ways to experience the Eiffel Tower | The Independent | The Independent">
            <a:extLst>
              <a:ext uri="{FF2B5EF4-FFF2-40B4-BE49-F238E27FC236}">
                <a16:creationId xmlns:a16="http://schemas.microsoft.com/office/drawing/2014/main" id="{36961059-BA94-EB7B-F9F7-BFDB44CCC4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880" y="1588110"/>
            <a:ext cx="2513459" cy="18850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0D7A1A-619A-73CC-28CD-C402198CAAF2}"/>
              </a:ext>
            </a:extLst>
          </p:cNvPr>
          <p:cNvSpPr txBox="1"/>
          <p:nvPr/>
        </p:nvSpPr>
        <p:spPr>
          <a:xfrm>
            <a:off x="3231605" y="3636984"/>
            <a:ext cx="2864395" cy="1323439"/>
          </a:xfrm>
          <a:prstGeom prst="rect">
            <a:avLst/>
          </a:prstGeom>
          <a:noFill/>
        </p:spPr>
        <p:txBody>
          <a:bodyPr wrap="square" rtlCol="0">
            <a:spAutoFit/>
          </a:bodyPr>
          <a:lstStyle/>
          <a:p>
            <a:pPr algn="ctr" defTabSz="457200"/>
            <a:r>
              <a:rPr lang="en-GB" sz="2000">
                <a:solidFill>
                  <a:srgbClr val="002060"/>
                </a:solidFill>
                <a:latin typeface="Congenial Light" panose="02000503040000020004" pitchFamily="2" charset="0"/>
                <a:cs typeface="Dreaming Outloud Pro" panose="03050502040302030504" pitchFamily="66" charset="0"/>
              </a:rPr>
              <a:t>Can we collectively cycle 427 miles to reach the Eiffel Tower in Paris, France? </a:t>
            </a:r>
          </a:p>
        </p:txBody>
      </p:sp>
      <p:sp>
        <p:nvSpPr>
          <p:cNvPr id="8" name="Rectangle 7">
            <a:extLst>
              <a:ext uri="{FF2B5EF4-FFF2-40B4-BE49-F238E27FC236}">
                <a16:creationId xmlns:a16="http://schemas.microsoft.com/office/drawing/2014/main" id="{050E7244-EDAB-D0B5-62E4-38FDDFFC1D4C}"/>
              </a:ext>
            </a:extLst>
          </p:cNvPr>
          <p:cNvSpPr>
            <a:spLocks noGrp="1" noRot="1" noMove="1" noResize="1" noEditPoints="1" noAdjustHandles="1" noChangeArrowheads="1" noChangeShapeType="1"/>
          </p:cNvSpPr>
          <p:nvPr/>
        </p:nvSpPr>
        <p:spPr>
          <a:xfrm>
            <a:off x="5441955" y="6638544"/>
            <a:ext cx="1078992" cy="2194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018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e travel STARS characters">
            <a:extLst>
              <a:ext uri="{FF2B5EF4-FFF2-40B4-BE49-F238E27FC236}">
                <a16:creationId xmlns:a16="http://schemas.microsoft.com/office/drawing/2014/main" id="{64C80A29-A40C-31F6-26E3-5C4C697428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6863" y="5532691"/>
            <a:ext cx="8639473" cy="1131675"/>
          </a:xfrm>
          <a:prstGeom prst="rect">
            <a:avLst/>
          </a:prstGeom>
        </p:spPr>
      </p:pic>
      <p:sp>
        <p:nvSpPr>
          <p:cNvPr id="3" name="TextBox 2">
            <a:extLst>
              <a:ext uri="{FF2B5EF4-FFF2-40B4-BE49-F238E27FC236}">
                <a16:creationId xmlns:a16="http://schemas.microsoft.com/office/drawing/2014/main" id="{9C13C642-2223-4EF5-CDFB-C41D7D20C935}"/>
              </a:ext>
            </a:extLst>
          </p:cNvPr>
          <p:cNvSpPr txBox="1"/>
          <p:nvPr/>
        </p:nvSpPr>
        <p:spPr>
          <a:xfrm>
            <a:off x="1455691" y="1697757"/>
            <a:ext cx="8540387" cy="3462486"/>
          </a:xfrm>
          <a:prstGeom prst="rect">
            <a:avLst/>
          </a:prstGeom>
          <a:noFill/>
        </p:spPr>
        <p:txBody>
          <a:bodyPr wrap="square" rtlCol="0">
            <a:spAutoFit/>
          </a:bodyPr>
          <a:lstStyle/>
          <a:p>
            <a:endParaRPr lang="en-GB" sz="1350">
              <a:solidFill>
                <a:srgbClr val="336699"/>
              </a:solidFill>
            </a:endParaRPr>
          </a:p>
          <a:p>
            <a:pPr algn="ctr"/>
            <a:r>
              <a:rPr lang="en-GB" sz="2800">
                <a:solidFill>
                  <a:srgbClr val="336699"/>
                </a:solidFill>
                <a:latin typeface="Congenial Light" panose="02000503040000020004" pitchFamily="2" charset="0"/>
                <a:cs typeface="Arial" panose="020B0604020202020204" pitchFamily="34" charset="0"/>
              </a:rPr>
              <a:t>#TravelWisely with a</a:t>
            </a:r>
          </a:p>
          <a:p>
            <a:pPr algn="ctr"/>
            <a:r>
              <a:rPr lang="en-GB" sz="2800" b="1">
                <a:solidFill>
                  <a:srgbClr val="336699"/>
                </a:solidFill>
                <a:latin typeface="Congenial Light" panose="02000503040000020004" pitchFamily="2" charset="0"/>
                <a:cs typeface="Arial" panose="020B0604020202020204" pitchFamily="34" charset="0"/>
              </a:rPr>
              <a:t> </a:t>
            </a:r>
            <a:r>
              <a:rPr lang="en-GB" sz="3600" b="1">
                <a:solidFill>
                  <a:srgbClr val="336699"/>
                </a:solidFill>
                <a:latin typeface="Congenial Light" panose="02000503040000020004" pitchFamily="2" charset="0"/>
                <a:cs typeface="Arial" panose="020B0604020202020204" pitchFamily="34" charset="0"/>
              </a:rPr>
              <a:t>Walk</a:t>
            </a:r>
            <a:r>
              <a:rPr lang="en-GB" sz="2800">
                <a:solidFill>
                  <a:srgbClr val="336699"/>
                </a:solidFill>
                <a:latin typeface="Congenial Light" panose="02000503040000020004" pitchFamily="2" charset="0"/>
                <a:cs typeface="Arial" panose="020B0604020202020204" pitchFamily="34" charset="0"/>
              </a:rPr>
              <a:t>, </a:t>
            </a:r>
          </a:p>
          <a:p>
            <a:pPr algn="ctr"/>
            <a:r>
              <a:rPr lang="en-GB" sz="3600">
                <a:solidFill>
                  <a:srgbClr val="336699"/>
                </a:solidFill>
                <a:latin typeface="Congenial Light" panose="02000503040000020004" pitchFamily="2" charset="0"/>
                <a:cs typeface="Arial" panose="020B0604020202020204" pitchFamily="34" charset="0"/>
              </a:rPr>
              <a:t>      </a:t>
            </a:r>
            <a:r>
              <a:rPr lang="en-GB" sz="3600" b="1">
                <a:solidFill>
                  <a:srgbClr val="336699"/>
                </a:solidFill>
                <a:latin typeface="Congenial Light" panose="02000503040000020004" pitchFamily="2" charset="0"/>
                <a:cs typeface="Arial" panose="020B0604020202020204" pitchFamily="34" charset="0"/>
              </a:rPr>
              <a:t>Wheel</a:t>
            </a:r>
            <a:r>
              <a:rPr lang="en-GB" sz="2800">
                <a:solidFill>
                  <a:srgbClr val="336699"/>
                </a:solidFill>
                <a:latin typeface="Congenial Light" panose="02000503040000020004" pitchFamily="2" charset="0"/>
                <a:cs typeface="Arial" panose="020B0604020202020204" pitchFamily="34" charset="0"/>
              </a:rPr>
              <a:t> or </a:t>
            </a:r>
          </a:p>
          <a:p>
            <a:pPr algn="ctr"/>
            <a:r>
              <a:rPr lang="en-GB" sz="3600" b="1">
                <a:solidFill>
                  <a:srgbClr val="336699"/>
                </a:solidFill>
                <a:latin typeface="Congenial Light" panose="02000503040000020004" pitchFamily="2" charset="0"/>
                <a:cs typeface="Arial" panose="020B0604020202020204" pitchFamily="34" charset="0"/>
              </a:rPr>
              <a:t>Ride</a:t>
            </a:r>
            <a:r>
              <a:rPr lang="en-GB" sz="3600">
                <a:solidFill>
                  <a:srgbClr val="336699"/>
                </a:solidFill>
                <a:latin typeface="Congenial Light" panose="02000503040000020004" pitchFamily="2" charset="0"/>
                <a:cs typeface="Arial" panose="020B0604020202020204" pitchFamily="34" charset="0"/>
              </a:rPr>
              <a:t> </a:t>
            </a:r>
          </a:p>
          <a:p>
            <a:pPr algn="ctr"/>
            <a:r>
              <a:rPr lang="en-GB" sz="2800">
                <a:solidFill>
                  <a:srgbClr val="336699"/>
                </a:solidFill>
                <a:latin typeface="Congenial Light" panose="02000503040000020004" pitchFamily="2" charset="0"/>
                <a:cs typeface="Arial" panose="020B0604020202020204" pitchFamily="34" charset="0"/>
              </a:rPr>
              <a:t>to help create healthier, cleaner, greener and safer places for everyone!</a:t>
            </a:r>
          </a:p>
          <a:p>
            <a:endParaRPr lang="en-GB" sz="1350"/>
          </a:p>
        </p:txBody>
      </p:sp>
      <p:pic>
        <p:nvPicPr>
          <p:cNvPr id="4" name="Picture 3" descr="A blue and yellow sign with a white background&#10;&#10;AI-generated content may be incorrect.">
            <a:extLst>
              <a:ext uri="{FF2B5EF4-FFF2-40B4-BE49-F238E27FC236}">
                <a16:creationId xmlns:a16="http://schemas.microsoft.com/office/drawing/2014/main" id="{FC0FDB6C-2A0F-58B7-B69E-3A43BCC7F617}"/>
              </a:ext>
            </a:extLst>
          </p:cNvPr>
          <p:cNvPicPr>
            <a:picLocks noChangeAspect="1"/>
          </p:cNvPicPr>
          <p:nvPr/>
        </p:nvPicPr>
        <p:blipFill rotWithShape="1">
          <a:blip r:embed="rId3">
            <a:extLst>
              <a:ext uri="{28A0092B-C50C-407E-A947-70E740481C1C}">
                <a14:useLocalDpi xmlns:a14="http://schemas.microsoft.com/office/drawing/2010/main" val="0"/>
              </a:ext>
            </a:extLst>
          </a:blip>
          <a:srcRect l="64220" t="3350" r="3533" b="76363"/>
          <a:stretch>
            <a:fillRect/>
          </a:stretch>
        </p:blipFill>
        <p:spPr bwMode="auto">
          <a:xfrm>
            <a:off x="8291284" y="139113"/>
            <a:ext cx="3802743" cy="33833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065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yellow sign with a white background&#10;&#10;AI-generated content may be incorrect.">
            <a:extLst>
              <a:ext uri="{FF2B5EF4-FFF2-40B4-BE49-F238E27FC236}">
                <a16:creationId xmlns:a16="http://schemas.microsoft.com/office/drawing/2014/main" id="{72EFC02A-1D95-27AE-3C28-BB6BA35DFBAE}"/>
              </a:ext>
            </a:extLst>
          </p:cNvPr>
          <p:cNvPicPr>
            <a:picLocks noChangeAspect="1"/>
          </p:cNvPicPr>
          <p:nvPr/>
        </p:nvPicPr>
        <p:blipFill rotWithShape="1">
          <a:blip r:embed="rId2">
            <a:extLst>
              <a:ext uri="{28A0092B-C50C-407E-A947-70E740481C1C}">
                <a14:useLocalDpi xmlns:a14="http://schemas.microsoft.com/office/drawing/2010/main" val="0"/>
              </a:ext>
            </a:extLst>
          </a:blip>
          <a:srcRect l="64220" t="3350" r="3533" b="76363"/>
          <a:stretch>
            <a:fillRect/>
          </a:stretch>
        </p:blipFill>
        <p:spPr bwMode="auto">
          <a:xfrm>
            <a:off x="8291284" y="139113"/>
            <a:ext cx="3802743" cy="3383323"/>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ED5FC31B-489F-0F16-C1AF-08C289DB2B16}"/>
              </a:ext>
            </a:extLst>
          </p:cNvPr>
          <p:cNvSpPr txBox="1"/>
          <p:nvPr/>
        </p:nvSpPr>
        <p:spPr>
          <a:xfrm>
            <a:off x="5674971" y="3794269"/>
            <a:ext cx="4517684" cy="2308324"/>
          </a:xfrm>
          <a:prstGeom prst="rect">
            <a:avLst/>
          </a:prstGeom>
          <a:noFill/>
        </p:spPr>
        <p:txBody>
          <a:bodyPr wrap="square">
            <a:spAutoFit/>
          </a:bodyPr>
          <a:lstStyle/>
          <a:p>
            <a:r>
              <a:rPr lang="en-GB" sz="2400" b="1">
                <a:solidFill>
                  <a:srgbClr val="00B0F0"/>
                </a:solidFill>
              </a:rPr>
              <a:t>Mode Shift Month is a September-long celebration dedicated to all things walking, wheeling, cycling, and journey sharing by public transport or car. </a:t>
            </a:r>
          </a:p>
        </p:txBody>
      </p:sp>
      <p:pic>
        <p:nvPicPr>
          <p:cNvPr id="8" name="Picture 7">
            <a:extLst>
              <a:ext uri="{FF2B5EF4-FFF2-40B4-BE49-F238E27FC236}">
                <a16:creationId xmlns:a16="http://schemas.microsoft.com/office/drawing/2014/main" id="{8DA03AFD-2C57-1C31-2A19-4DD535F77077}"/>
              </a:ext>
            </a:extLst>
          </p:cNvPr>
          <p:cNvPicPr>
            <a:picLocks noChangeAspect="1"/>
          </p:cNvPicPr>
          <p:nvPr/>
        </p:nvPicPr>
        <p:blipFill>
          <a:blip r:embed="rId3"/>
          <a:stretch>
            <a:fillRect/>
          </a:stretch>
        </p:blipFill>
        <p:spPr>
          <a:xfrm>
            <a:off x="0" y="0"/>
            <a:ext cx="4845772" cy="6858000"/>
          </a:xfrm>
          <a:prstGeom prst="rect">
            <a:avLst/>
          </a:prstGeom>
        </p:spPr>
      </p:pic>
    </p:spTree>
    <p:extLst>
      <p:ext uri="{BB962C8B-B14F-4D97-AF65-F5344CB8AC3E}">
        <p14:creationId xmlns:p14="http://schemas.microsoft.com/office/powerpoint/2010/main" val="380319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0F62F-0D9F-4EE7-2C77-562D6663D2AD}"/>
            </a:ext>
          </a:extLst>
        </p:cNvPr>
        <p:cNvGrpSpPr/>
        <p:nvPr/>
      </p:nvGrpSpPr>
      <p:grpSpPr>
        <a:xfrm>
          <a:off x="0" y="0"/>
          <a:ext cx="0" cy="0"/>
          <a:chOff x="0" y="0"/>
          <a:chExt cx="0" cy="0"/>
        </a:xfrm>
      </p:grpSpPr>
      <p:pic>
        <p:nvPicPr>
          <p:cNvPr id="3" name="Picture 2" descr="Two tickets on a white surface&#10;&#10;AI-generated content may be incorrect.">
            <a:extLst>
              <a:ext uri="{FF2B5EF4-FFF2-40B4-BE49-F238E27FC236}">
                <a16:creationId xmlns:a16="http://schemas.microsoft.com/office/drawing/2014/main" id="{950DF016-29BC-332C-B56F-696FD395D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43755">
            <a:off x="6226614" y="1432820"/>
            <a:ext cx="3123657" cy="2342743"/>
          </a:xfrm>
          <a:prstGeom prst="rect">
            <a:avLst/>
          </a:prstGeom>
        </p:spPr>
      </p:pic>
      <p:pic>
        <p:nvPicPr>
          <p:cNvPr id="5" name="Picture 4">
            <a:extLst>
              <a:ext uri="{FF2B5EF4-FFF2-40B4-BE49-F238E27FC236}">
                <a16:creationId xmlns:a16="http://schemas.microsoft.com/office/drawing/2014/main" id="{E5A07BB4-1A34-E4F8-3619-4B2574E4E3F2}"/>
              </a:ext>
            </a:extLst>
          </p:cNvPr>
          <p:cNvPicPr>
            <a:picLocks noChangeAspect="1"/>
          </p:cNvPicPr>
          <p:nvPr/>
        </p:nvPicPr>
        <p:blipFill>
          <a:blip r:embed="rId3"/>
          <a:stretch>
            <a:fillRect/>
          </a:stretch>
        </p:blipFill>
        <p:spPr>
          <a:xfrm rot="799046">
            <a:off x="8733299" y="1288396"/>
            <a:ext cx="2814006" cy="5029149"/>
          </a:xfrm>
          <a:prstGeom prst="rect">
            <a:avLst/>
          </a:prstGeom>
        </p:spPr>
      </p:pic>
      <p:sp>
        <p:nvSpPr>
          <p:cNvPr id="6" name="TextBox 5">
            <a:extLst>
              <a:ext uri="{FF2B5EF4-FFF2-40B4-BE49-F238E27FC236}">
                <a16:creationId xmlns:a16="http://schemas.microsoft.com/office/drawing/2014/main" id="{414E3845-E1DE-8F9E-BB3A-4437712B2619}"/>
              </a:ext>
            </a:extLst>
          </p:cNvPr>
          <p:cNvSpPr txBox="1"/>
          <p:nvPr/>
        </p:nvSpPr>
        <p:spPr>
          <a:xfrm>
            <a:off x="262792" y="5004850"/>
            <a:ext cx="7474592" cy="1754326"/>
          </a:xfrm>
          <a:prstGeom prst="rect">
            <a:avLst/>
          </a:prstGeom>
          <a:noFill/>
        </p:spPr>
        <p:txBody>
          <a:bodyPr wrap="square">
            <a:spAutoFit/>
          </a:bodyPr>
          <a:lstStyle/>
          <a:p>
            <a:r>
              <a:rPr lang="en-GB" i="0" dirty="0">
                <a:solidFill>
                  <a:srgbClr val="002060"/>
                </a:solidFill>
                <a:effectLst/>
                <a:latin typeface="Congenial Light" panose="020F0502020204030204" pitchFamily="2" charset="0"/>
              </a:rPr>
              <a:t>William Gilbert School is proud to be the first in Derbyshire to operate a School Street. As part of our commitment to safer, healthier travel, we pledge to reduce traffic, improve road safety for our pupils, and support cleaner air by encouraging families to walk, cycle, or scoot whenever possible — and to park respectfully when driving is necessary.</a:t>
            </a:r>
            <a:endParaRPr lang="en-GB" sz="1400" dirty="0">
              <a:solidFill>
                <a:srgbClr val="002060"/>
              </a:solidFill>
              <a:latin typeface="Congenial Light" panose="020F0502020204030204" pitchFamily="2" charset="0"/>
            </a:endParaRPr>
          </a:p>
        </p:txBody>
      </p:sp>
      <p:sp>
        <p:nvSpPr>
          <p:cNvPr id="7" name="TextBox 6">
            <a:extLst>
              <a:ext uri="{FF2B5EF4-FFF2-40B4-BE49-F238E27FC236}">
                <a16:creationId xmlns:a16="http://schemas.microsoft.com/office/drawing/2014/main" id="{E766DA29-A241-9C76-69A3-96A825C3E9B0}"/>
              </a:ext>
            </a:extLst>
          </p:cNvPr>
          <p:cNvSpPr txBox="1"/>
          <p:nvPr/>
        </p:nvSpPr>
        <p:spPr>
          <a:xfrm>
            <a:off x="286922" y="1403862"/>
            <a:ext cx="4961094" cy="1938992"/>
          </a:xfrm>
          <a:prstGeom prst="rect">
            <a:avLst/>
          </a:prstGeom>
          <a:noFill/>
        </p:spPr>
        <p:txBody>
          <a:bodyPr wrap="square" rtlCol="0">
            <a:spAutoFit/>
          </a:bodyPr>
          <a:lstStyle/>
          <a:p>
            <a:r>
              <a:rPr lang="en-GB" sz="2400" dirty="0">
                <a:solidFill>
                  <a:srgbClr val="0070C0"/>
                </a:solidFill>
                <a:latin typeface="Congenial Black" panose="02000503040000020004" pitchFamily="2" charset="0"/>
              </a:rPr>
              <a:t>Ask your parent to Scan the QR code to agree to support our pledge and your name will be entered into the prize draw at the end of September. </a:t>
            </a:r>
          </a:p>
        </p:txBody>
      </p:sp>
      <p:sp>
        <p:nvSpPr>
          <p:cNvPr id="8" name="TextBox 7">
            <a:extLst>
              <a:ext uri="{FF2B5EF4-FFF2-40B4-BE49-F238E27FC236}">
                <a16:creationId xmlns:a16="http://schemas.microsoft.com/office/drawing/2014/main" id="{D4F6BECE-8AB9-52C9-C4A1-2C92FF60EC5A}"/>
              </a:ext>
            </a:extLst>
          </p:cNvPr>
          <p:cNvSpPr txBox="1"/>
          <p:nvPr/>
        </p:nvSpPr>
        <p:spPr>
          <a:xfrm>
            <a:off x="376210" y="203533"/>
            <a:ext cx="11815790" cy="1200329"/>
          </a:xfrm>
          <a:prstGeom prst="rect">
            <a:avLst/>
          </a:prstGeom>
          <a:noFill/>
        </p:spPr>
        <p:txBody>
          <a:bodyPr wrap="square" rtlCol="0">
            <a:spAutoFit/>
          </a:bodyPr>
          <a:lstStyle/>
          <a:p>
            <a:r>
              <a:rPr lang="en-GB" sz="3600" dirty="0">
                <a:solidFill>
                  <a:srgbClr val="00B0F0"/>
                </a:solidFill>
                <a:latin typeface="Congenial Black" panose="02000503040000020004" pitchFamily="2" charset="0"/>
              </a:rPr>
              <a:t>We are excited to announce the Parking Pledge prize – 2 tickets to Gulliver’s Kingdom !</a:t>
            </a:r>
          </a:p>
        </p:txBody>
      </p:sp>
      <p:pic>
        <p:nvPicPr>
          <p:cNvPr id="9" name="Picture 8">
            <a:extLst>
              <a:ext uri="{FF2B5EF4-FFF2-40B4-BE49-F238E27FC236}">
                <a16:creationId xmlns:a16="http://schemas.microsoft.com/office/drawing/2014/main" id="{4586FEB7-797F-EE88-E774-0C0D458FD41D}"/>
              </a:ext>
            </a:extLst>
          </p:cNvPr>
          <p:cNvPicPr>
            <a:picLocks noChangeAspect="1"/>
          </p:cNvPicPr>
          <p:nvPr/>
        </p:nvPicPr>
        <p:blipFill>
          <a:blip r:embed="rId4"/>
          <a:stretch>
            <a:fillRect/>
          </a:stretch>
        </p:blipFill>
        <p:spPr>
          <a:xfrm>
            <a:off x="3874917" y="3065859"/>
            <a:ext cx="1966204" cy="1938991"/>
          </a:xfrm>
          <a:prstGeom prst="rect">
            <a:avLst/>
          </a:prstGeom>
        </p:spPr>
      </p:pic>
    </p:spTree>
    <p:extLst>
      <p:ext uri="{BB962C8B-B14F-4D97-AF65-F5344CB8AC3E}">
        <p14:creationId xmlns:p14="http://schemas.microsoft.com/office/powerpoint/2010/main" val="169725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ECDAA-E228-482C-DCFE-EEA07D446A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EA37C1-48E5-18B4-468F-0E8AE9831CC5}"/>
              </a:ext>
            </a:extLst>
          </p:cNvPr>
          <p:cNvPicPr>
            <a:picLocks noChangeAspect="1"/>
          </p:cNvPicPr>
          <p:nvPr/>
        </p:nvPicPr>
        <p:blipFill>
          <a:blip r:embed="rId2"/>
          <a:srcRect l="1577" t="1587"/>
          <a:stretch>
            <a:fillRect/>
          </a:stretch>
        </p:blipFill>
        <p:spPr>
          <a:xfrm>
            <a:off x="783771" y="0"/>
            <a:ext cx="10624458" cy="6857999"/>
          </a:xfrm>
          <a:prstGeom prst="rect">
            <a:avLst/>
          </a:prstGeom>
        </p:spPr>
      </p:pic>
      <p:sp>
        <p:nvSpPr>
          <p:cNvPr id="4" name="Rectangle 3">
            <a:extLst>
              <a:ext uri="{FF2B5EF4-FFF2-40B4-BE49-F238E27FC236}">
                <a16:creationId xmlns:a16="http://schemas.microsoft.com/office/drawing/2014/main" id="{3C606776-326B-B329-1E3F-834DA7019F97}"/>
              </a:ext>
            </a:extLst>
          </p:cNvPr>
          <p:cNvSpPr/>
          <p:nvPr/>
        </p:nvSpPr>
        <p:spPr>
          <a:xfrm>
            <a:off x="5007429" y="587829"/>
            <a:ext cx="5475514" cy="52686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red and white building&#10;&#10;AI-generated content may be incorrect.">
            <a:extLst>
              <a:ext uri="{FF2B5EF4-FFF2-40B4-BE49-F238E27FC236}">
                <a16:creationId xmlns:a16="http://schemas.microsoft.com/office/drawing/2014/main" id="{C087614B-53D1-ED26-F703-EC33F1B1C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470" y="3575304"/>
            <a:ext cx="1153346" cy="1824127"/>
          </a:xfrm>
          <a:prstGeom prst="rect">
            <a:avLst/>
          </a:prstGeom>
        </p:spPr>
      </p:pic>
      <p:sp>
        <p:nvSpPr>
          <p:cNvPr id="95" name="TextBox 94">
            <a:extLst>
              <a:ext uri="{FF2B5EF4-FFF2-40B4-BE49-F238E27FC236}">
                <a16:creationId xmlns:a16="http://schemas.microsoft.com/office/drawing/2014/main" id="{620D814F-B747-F0D2-FF7A-3BB942167176}"/>
              </a:ext>
            </a:extLst>
          </p:cNvPr>
          <p:cNvSpPr txBox="1"/>
          <p:nvPr/>
        </p:nvSpPr>
        <p:spPr>
          <a:xfrm>
            <a:off x="4915727" y="785823"/>
            <a:ext cx="5691313" cy="1200329"/>
          </a:xfrm>
          <a:prstGeom prst="rect">
            <a:avLst/>
          </a:prstGeom>
          <a:noFill/>
        </p:spPr>
        <p:txBody>
          <a:bodyPr wrap="square" rtlCol="0">
            <a:spAutoFit/>
          </a:bodyPr>
          <a:lstStyle/>
          <a:p>
            <a:pPr algn="ctr"/>
            <a:r>
              <a:rPr lang="en-GB" sz="2400">
                <a:solidFill>
                  <a:srgbClr val="00B0F0"/>
                </a:solidFill>
                <a:latin typeface="Congenial Black" panose="02000503040000020004" pitchFamily="2" charset="0"/>
              </a:rPr>
              <a:t>William Gilbert Endowed C of E Primary School and Nursery pledge to </a:t>
            </a:r>
          </a:p>
        </p:txBody>
      </p:sp>
      <p:sp>
        <p:nvSpPr>
          <p:cNvPr id="96" name="TextBox 95">
            <a:extLst>
              <a:ext uri="{FF2B5EF4-FFF2-40B4-BE49-F238E27FC236}">
                <a16:creationId xmlns:a16="http://schemas.microsoft.com/office/drawing/2014/main" id="{2DFB8747-BBBC-FB02-C144-633E9CC1673E}"/>
              </a:ext>
            </a:extLst>
          </p:cNvPr>
          <p:cNvSpPr txBox="1"/>
          <p:nvPr/>
        </p:nvSpPr>
        <p:spPr>
          <a:xfrm>
            <a:off x="4764781" y="4526017"/>
            <a:ext cx="5691313" cy="1200329"/>
          </a:xfrm>
          <a:prstGeom prst="rect">
            <a:avLst/>
          </a:prstGeom>
          <a:noFill/>
        </p:spPr>
        <p:txBody>
          <a:bodyPr wrap="square" rtlCol="0">
            <a:spAutoFit/>
          </a:bodyPr>
          <a:lstStyle/>
          <a:p>
            <a:pPr algn="ctr"/>
            <a:r>
              <a:rPr lang="en-GB" sz="2400" b="1">
                <a:solidFill>
                  <a:srgbClr val="002060"/>
                </a:solidFill>
                <a:latin typeface="Congenial Light" panose="02000503040000020004" pitchFamily="2" charset="0"/>
              </a:rPr>
              <a:t>Get Safe to Cycle</a:t>
            </a:r>
          </a:p>
          <a:p>
            <a:pPr algn="ctr"/>
            <a:r>
              <a:rPr lang="en-GB" sz="2400" b="1">
                <a:solidFill>
                  <a:srgbClr val="002060"/>
                </a:solidFill>
                <a:latin typeface="Congenial Light" panose="02000503040000020004" pitchFamily="2" charset="0"/>
              </a:rPr>
              <a:t>with pupil bike ability sessions for Y6 pupils  – 15</a:t>
            </a:r>
            <a:r>
              <a:rPr lang="en-GB" sz="2400" b="1" baseline="30000">
                <a:solidFill>
                  <a:srgbClr val="002060"/>
                </a:solidFill>
                <a:latin typeface="Congenial Light" panose="02000503040000020004" pitchFamily="2" charset="0"/>
              </a:rPr>
              <a:t>th</a:t>
            </a:r>
            <a:r>
              <a:rPr lang="en-GB" sz="2400" b="1">
                <a:solidFill>
                  <a:srgbClr val="002060"/>
                </a:solidFill>
                <a:latin typeface="Congenial Light" panose="02000503040000020004" pitchFamily="2" charset="0"/>
              </a:rPr>
              <a:t> -17</a:t>
            </a:r>
            <a:r>
              <a:rPr lang="en-GB" sz="2400" b="1" baseline="30000">
                <a:solidFill>
                  <a:srgbClr val="002060"/>
                </a:solidFill>
                <a:latin typeface="Congenial Light" panose="02000503040000020004" pitchFamily="2" charset="0"/>
              </a:rPr>
              <a:t>th</a:t>
            </a:r>
            <a:r>
              <a:rPr lang="en-GB" sz="2400" b="1">
                <a:solidFill>
                  <a:srgbClr val="002060"/>
                </a:solidFill>
                <a:latin typeface="Congenial Light" panose="02000503040000020004" pitchFamily="2" charset="0"/>
              </a:rPr>
              <a:t> September</a:t>
            </a:r>
          </a:p>
        </p:txBody>
      </p:sp>
      <p:pic>
        <p:nvPicPr>
          <p:cNvPr id="2" name="Picture 8" descr="Schools bikeability training - Better ...">
            <a:extLst>
              <a:ext uri="{FF2B5EF4-FFF2-40B4-BE49-F238E27FC236}">
                <a16:creationId xmlns:a16="http://schemas.microsoft.com/office/drawing/2014/main" id="{5AAF55EF-4612-C91B-17B7-978008CB8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018" y="2184146"/>
            <a:ext cx="4872838" cy="203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30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E5D780-48B9-FCA0-9E71-C1E9C3CF033B}"/>
              </a:ext>
            </a:extLst>
          </p:cNvPr>
          <p:cNvPicPr>
            <a:picLocks noChangeAspect="1"/>
          </p:cNvPicPr>
          <p:nvPr/>
        </p:nvPicPr>
        <p:blipFill>
          <a:blip r:embed="rId2"/>
          <a:srcRect l="1577" t="1587"/>
          <a:stretch>
            <a:fillRect/>
          </a:stretch>
        </p:blipFill>
        <p:spPr>
          <a:xfrm>
            <a:off x="783771" y="0"/>
            <a:ext cx="10624458" cy="6857999"/>
          </a:xfrm>
          <a:prstGeom prst="rect">
            <a:avLst/>
          </a:prstGeom>
        </p:spPr>
      </p:pic>
      <p:sp>
        <p:nvSpPr>
          <p:cNvPr id="4" name="Rectangle 3">
            <a:extLst>
              <a:ext uri="{FF2B5EF4-FFF2-40B4-BE49-F238E27FC236}">
                <a16:creationId xmlns:a16="http://schemas.microsoft.com/office/drawing/2014/main" id="{72EBDE08-5A2B-E9C7-50D1-26BE6D86AC19}"/>
              </a:ext>
            </a:extLst>
          </p:cNvPr>
          <p:cNvSpPr/>
          <p:nvPr/>
        </p:nvSpPr>
        <p:spPr>
          <a:xfrm>
            <a:off x="5007429" y="587829"/>
            <a:ext cx="5475514" cy="52686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red and white building&#10;&#10;AI-generated content may be incorrect.">
            <a:extLst>
              <a:ext uri="{FF2B5EF4-FFF2-40B4-BE49-F238E27FC236}">
                <a16:creationId xmlns:a16="http://schemas.microsoft.com/office/drawing/2014/main" id="{6F4E5C93-689F-C29F-8275-754FE59F9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470" y="3575304"/>
            <a:ext cx="1153346" cy="1824127"/>
          </a:xfrm>
          <a:prstGeom prst="rect">
            <a:avLst/>
          </a:prstGeom>
        </p:spPr>
      </p:pic>
      <p:grpSp>
        <p:nvGrpSpPr>
          <p:cNvPr id="7" name="Group 529">
            <a:extLst>
              <a:ext uri="{FF2B5EF4-FFF2-40B4-BE49-F238E27FC236}">
                <a16:creationId xmlns:a16="http://schemas.microsoft.com/office/drawing/2014/main" id="{0C53C9C3-88DC-78DC-75EB-1817ABEBFB37}"/>
              </a:ext>
            </a:extLst>
          </p:cNvPr>
          <p:cNvGrpSpPr>
            <a:grpSpLocks/>
          </p:cNvGrpSpPr>
          <p:nvPr/>
        </p:nvGrpSpPr>
        <p:grpSpPr bwMode="auto">
          <a:xfrm>
            <a:off x="6804691" y="2272846"/>
            <a:ext cx="1636713" cy="1898650"/>
            <a:chOff x="7677" y="4524"/>
            <a:chExt cx="2578" cy="2991"/>
          </a:xfrm>
        </p:grpSpPr>
        <p:grpSp>
          <p:nvGrpSpPr>
            <p:cNvPr id="8" name="Group 530">
              <a:extLst>
                <a:ext uri="{FF2B5EF4-FFF2-40B4-BE49-F238E27FC236}">
                  <a16:creationId xmlns:a16="http://schemas.microsoft.com/office/drawing/2014/main" id="{4976B964-DF18-8DBD-EFA6-A8C8BF2583DF}"/>
                </a:ext>
              </a:extLst>
            </p:cNvPr>
            <p:cNvGrpSpPr>
              <a:grpSpLocks noChangeAspect="1"/>
            </p:cNvGrpSpPr>
            <p:nvPr/>
          </p:nvGrpSpPr>
          <p:grpSpPr bwMode="auto">
            <a:xfrm>
              <a:off x="7818" y="4908"/>
              <a:ext cx="2354" cy="2607"/>
              <a:chOff x="3082925" y="685165"/>
              <a:chExt cx="3456940" cy="3827780"/>
            </a:xfrm>
          </p:grpSpPr>
          <p:grpSp>
            <p:nvGrpSpPr>
              <p:cNvPr id="22" name="Group 531">
                <a:extLst>
                  <a:ext uri="{FF2B5EF4-FFF2-40B4-BE49-F238E27FC236}">
                    <a16:creationId xmlns:a16="http://schemas.microsoft.com/office/drawing/2014/main" id="{A146B371-F5A4-F0E1-9268-0B5458F526A3}"/>
                  </a:ext>
                </a:extLst>
              </p:cNvPr>
              <p:cNvGrpSpPr>
                <a:grpSpLocks noChangeAspect="1"/>
              </p:cNvGrpSpPr>
              <p:nvPr/>
            </p:nvGrpSpPr>
            <p:grpSpPr bwMode="auto">
              <a:xfrm>
                <a:off x="3082925" y="685165"/>
                <a:ext cx="3456940" cy="3827780"/>
                <a:chOff x="3082925" y="685165"/>
                <a:chExt cx="3456940" cy="3827780"/>
              </a:xfrm>
            </p:grpSpPr>
            <p:sp>
              <p:nvSpPr>
                <p:cNvPr id="37" name="Freeform 532">
                  <a:extLst>
                    <a:ext uri="{FF2B5EF4-FFF2-40B4-BE49-F238E27FC236}">
                      <a16:creationId xmlns:a16="http://schemas.microsoft.com/office/drawing/2014/main" id="{8ABD9D0F-C1FC-A7C3-FCA2-D6D1BA54949F}"/>
                    </a:ext>
                  </a:extLst>
                </p:cNvPr>
                <p:cNvSpPr>
                  <a:spLocks noChangeAspect="1"/>
                </p:cNvSpPr>
                <p:nvPr/>
              </p:nvSpPr>
              <p:spPr bwMode="auto">
                <a:xfrm>
                  <a:off x="4783455" y="1351915"/>
                  <a:ext cx="1529715" cy="2867660"/>
                </a:xfrm>
                <a:custGeom>
                  <a:avLst/>
                  <a:gdLst>
                    <a:gd name="T0" fmla="*/ 52 w 5615"/>
                    <a:gd name="T1" fmla="*/ 10471 h 10530"/>
                    <a:gd name="T2" fmla="*/ 0 w 5615"/>
                    <a:gd name="T3" fmla="*/ 10530 h 10530"/>
                    <a:gd name="T4" fmla="*/ 1819 w 5615"/>
                    <a:gd name="T5" fmla="*/ 9751 h 10530"/>
                    <a:gd name="T6" fmla="*/ 3521 w 5615"/>
                    <a:gd name="T7" fmla="*/ 8617 h 10530"/>
                    <a:gd name="T8" fmla="*/ 4590 w 5615"/>
                    <a:gd name="T9" fmla="*/ 7242 h 10530"/>
                    <a:gd name="T10" fmla="*/ 5222 w 5615"/>
                    <a:gd name="T11" fmla="*/ 5497 h 10530"/>
                    <a:gd name="T12" fmla="*/ 5484 w 5615"/>
                    <a:gd name="T13" fmla="*/ 3620 h 10530"/>
                    <a:gd name="T14" fmla="*/ 5541 w 5615"/>
                    <a:gd name="T15" fmla="*/ 0 h 10530"/>
                    <a:gd name="T16" fmla="*/ 5040 w 5615"/>
                    <a:gd name="T17" fmla="*/ 84 h 10530"/>
                    <a:gd name="T18" fmla="*/ 52 w 5615"/>
                    <a:gd name="T19" fmla="*/ 10471 h 10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5" h="10530">
                      <a:moveTo>
                        <a:pt x="52" y="10471"/>
                      </a:moveTo>
                      <a:lnTo>
                        <a:pt x="0" y="10530"/>
                      </a:lnTo>
                      <a:cubicBezTo>
                        <a:pt x="294" y="10410"/>
                        <a:pt x="1232" y="10070"/>
                        <a:pt x="1819" y="9751"/>
                      </a:cubicBezTo>
                      <a:cubicBezTo>
                        <a:pt x="2406" y="9432"/>
                        <a:pt x="3059" y="9035"/>
                        <a:pt x="3521" y="8617"/>
                      </a:cubicBezTo>
                      <a:cubicBezTo>
                        <a:pt x="3983" y="8199"/>
                        <a:pt x="4307" y="7762"/>
                        <a:pt x="4590" y="7242"/>
                      </a:cubicBezTo>
                      <a:cubicBezTo>
                        <a:pt x="4873" y="6722"/>
                        <a:pt x="5073" y="6101"/>
                        <a:pt x="5222" y="5497"/>
                      </a:cubicBezTo>
                      <a:cubicBezTo>
                        <a:pt x="5371" y="4893"/>
                        <a:pt x="5431" y="4536"/>
                        <a:pt x="5484" y="3620"/>
                      </a:cubicBezTo>
                      <a:cubicBezTo>
                        <a:pt x="5537" y="2704"/>
                        <a:pt x="5615" y="589"/>
                        <a:pt x="5541" y="0"/>
                      </a:cubicBezTo>
                      <a:lnTo>
                        <a:pt x="5040" y="84"/>
                      </a:lnTo>
                      <a:cubicBezTo>
                        <a:pt x="4125" y="1829"/>
                        <a:pt x="786" y="8663"/>
                        <a:pt x="52" y="10471"/>
                      </a:cubicBezTo>
                      <a:close/>
                    </a:path>
                  </a:pathLst>
                </a:custGeom>
                <a:solidFill>
                  <a:srgbClr val="333333"/>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nvGrpSpPr>
                <p:cNvPr id="38" name="Group 533">
                  <a:extLst>
                    <a:ext uri="{FF2B5EF4-FFF2-40B4-BE49-F238E27FC236}">
                      <a16:creationId xmlns:a16="http://schemas.microsoft.com/office/drawing/2014/main" id="{F72A99AB-B658-2BF4-70F8-D0B7D581120B}"/>
                    </a:ext>
                  </a:extLst>
                </p:cNvPr>
                <p:cNvGrpSpPr>
                  <a:grpSpLocks noChangeAspect="1"/>
                </p:cNvGrpSpPr>
                <p:nvPr/>
              </p:nvGrpSpPr>
              <p:grpSpPr bwMode="auto">
                <a:xfrm>
                  <a:off x="3329305" y="685165"/>
                  <a:ext cx="2901950" cy="3533775"/>
                  <a:chOff x="543" y="1195"/>
                  <a:chExt cx="10655" cy="12974"/>
                </a:xfrm>
              </p:grpSpPr>
              <p:sp>
                <p:nvSpPr>
                  <p:cNvPr id="93" name="Freeform 534">
                    <a:extLst>
                      <a:ext uri="{FF2B5EF4-FFF2-40B4-BE49-F238E27FC236}">
                        <a16:creationId xmlns:a16="http://schemas.microsoft.com/office/drawing/2014/main" id="{C4D3FF50-BFB2-2249-42CA-FE9F8C14A8A7}"/>
                      </a:ext>
                    </a:extLst>
                  </p:cNvPr>
                  <p:cNvSpPr>
                    <a:spLocks noChangeAspect="1"/>
                  </p:cNvSpPr>
                  <p:nvPr/>
                </p:nvSpPr>
                <p:spPr bwMode="auto">
                  <a:xfrm>
                    <a:off x="543" y="1195"/>
                    <a:ext cx="10655" cy="12974"/>
                  </a:xfrm>
                  <a:custGeom>
                    <a:avLst/>
                    <a:gdLst>
                      <a:gd name="T0" fmla="*/ 2358 w 10655"/>
                      <a:gd name="T1" fmla="*/ 439 h 12974"/>
                      <a:gd name="T2" fmla="*/ 2373 w 10655"/>
                      <a:gd name="T3" fmla="*/ 304 h 12974"/>
                      <a:gd name="T4" fmla="*/ 2538 w 10655"/>
                      <a:gd name="T5" fmla="*/ 256 h 12974"/>
                      <a:gd name="T6" fmla="*/ 3339 w 10655"/>
                      <a:gd name="T7" fmla="*/ 139 h 12974"/>
                      <a:gd name="T8" fmla="*/ 5365 w 10655"/>
                      <a:gd name="T9" fmla="*/ 2 h 12974"/>
                      <a:gd name="T10" fmla="*/ 7161 w 10655"/>
                      <a:gd name="T11" fmla="*/ 124 h 12974"/>
                      <a:gd name="T12" fmla="*/ 8139 w 10655"/>
                      <a:gd name="T13" fmla="*/ 265 h 12974"/>
                      <a:gd name="T14" fmla="*/ 8304 w 10655"/>
                      <a:gd name="T15" fmla="*/ 304 h 12974"/>
                      <a:gd name="T16" fmla="*/ 8343 w 10655"/>
                      <a:gd name="T17" fmla="*/ 532 h 12974"/>
                      <a:gd name="T18" fmla="*/ 8430 w 10655"/>
                      <a:gd name="T19" fmla="*/ 880 h 12974"/>
                      <a:gd name="T20" fmla="*/ 8571 w 10655"/>
                      <a:gd name="T21" fmla="*/ 1261 h 12974"/>
                      <a:gd name="T22" fmla="*/ 8829 w 10655"/>
                      <a:gd name="T23" fmla="*/ 1699 h 12974"/>
                      <a:gd name="T24" fmla="*/ 9195 w 10655"/>
                      <a:gd name="T25" fmla="*/ 2044 h 12974"/>
                      <a:gd name="T26" fmla="*/ 9582 w 10655"/>
                      <a:gd name="T27" fmla="*/ 2236 h 12974"/>
                      <a:gd name="T28" fmla="*/ 10020 w 10655"/>
                      <a:gd name="T29" fmla="*/ 2392 h 12974"/>
                      <a:gd name="T30" fmla="*/ 10530 w 10655"/>
                      <a:gd name="T31" fmla="*/ 2500 h 12974"/>
                      <a:gd name="T32" fmla="*/ 10623 w 10655"/>
                      <a:gd name="T33" fmla="*/ 2509 h 12974"/>
                      <a:gd name="T34" fmla="*/ 10638 w 10655"/>
                      <a:gd name="T35" fmla="*/ 2692 h 12974"/>
                      <a:gd name="T36" fmla="*/ 10644 w 10655"/>
                      <a:gd name="T37" fmla="*/ 3409 h 12974"/>
                      <a:gd name="T38" fmla="*/ 10569 w 10655"/>
                      <a:gd name="T39" fmla="*/ 6499 h 12974"/>
                      <a:gd name="T40" fmla="*/ 10236 w 10655"/>
                      <a:gd name="T41" fmla="*/ 8329 h 12974"/>
                      <a:gd name="T42" fmla="*/ 9627 w 10655"/>
                      <a:gd name="T43" fmla="*/ 9820 h 12974"/>
                      <a:gd name="T44" fmla="*/ 8658 w 10655"/>
                      <a:gd name="T45" fmla="*/ 10960 h 12974"/>
                      <a:gd name="T46" fmla="*/ 7476 w 10655"/>
                      <a:gd name="T47" fmla="*/ 11866 h 12974"/>
                      <a:gd name="T48" fmla="*/ 6396 w 10655"/>
                      <a:gd name="T49" fmla="*/ 12493 h 12974"/>
                      <a:gd name="T50" fmla="*/ 5760 w 10655"/>
                      <a:gd name="T51" fmla="*/ 12793 h 12974"/>
                      <a:gd name="T52" fmla="*/ 5460 w 10655"/>
                      <a:gd name="T53" fmla="*/ 12919 h 12974"/>
                      <a:gd name="T54" fmla="*/ 5334 w 10655"/>
                      <a:gd name="T55" fmla="*/ 12973 h 12974"/>
                      <a:gd name="T56" fmla="*/ 5202 w 10655"/>
                      <a:gd name="T57" fmla="*/ 12910 h 12974"/>
                      <a:gd name="T58" fmla="*/ 4545 w 10655"/>
                      <a:gd name="T59" fmla="*/ 12616 h 12974"/>
                      <a:gd name="T60" fmla="*/ 3963 w 10655"/>
                      <a:gd name="T61" fmla="*/ 12322 h 12974"/>
                      <a:gd name="T62" fmla="*/ 3222 w 10655"/>
                      <a:gd name="T63" fmla="*/ 11875 h 12974"/>
                      <a:gd name="T64" fmla="*/ 2070 w 10655"/>
                      <a:gd name="T65" fmla="*/ 11008 h 12974"/>
                      <a:gd name="T66" fmla="*/ 1521 w 10655"/>
                      <a:gd name="T67" fmla="*/ 10459 h 12974"/>
                      <a:gd name="T68" fmla="*/ 1017 w 10655"/>
                      <a:gd name="T69" fmla="*/ 9766 h 12974"/>
                      <a:gd name="T70" fmla="*/ 606 w 10655"/>
                      <a:gd name="T71" fmla="*/ 8866 h 12974"/>
                      <a:gd name="T72" fmla="*/ 324 w 10655"/>
                      <a:gd name="T73" fmla="*/ 7879 h 12974"/>
                      <a:gd name="T74" fmla="*/ 84 w 10655"/>
                      <a:gd name="T75" fmla="*/ 6460 h 12974"/>
                      <a:gd name="T76" fmla="*/ 9 w 10655"/>
                      <a:gd name="T77" fmla="*/ 4729 h 12974"/>
                      <a:gd name="T78" fmla="*/ 30 w 10655"/>
                      <a:gd name="T79" fmla="*/ 3616 h 12974"/>
                      <a:gd name="T80" fmla="*/ 42 w 10655"/>
                      <a:gd name="T81" fmla="*/ 2731 h 12974"/>
                      <a:gd name="T82" fmla="*/ 54 w 10655"/>
                      <a:gd name="T83" fmla="*/ 2521 h 12974"/>
                      <a:gd name="T84" fmla="*/ 240 w 10655"/>
                      <a:gd name="T85" fmla="*/ 2500 h 12974"/>
                      <a:gd name="T86" fmla="*/ 709 w 10655"/>
                      <a:gd name="T87" fmla="*/ 2397 h 12974"/>
                      <a:gd name="T88" fmla="*/ 1599 w 10655"/>
                      <a:gd name="T89" fmla="*/ 1960 h 12974"/>
                      <a:gd name="T90" fmla="*/ 1995 w 10655"/>
                      <a:gd name="T91" fmla="*/ 1504 h 12974"/>
                      <a:gd name="T92" fmla="*/ 2226 w 10655"/>
                      <a:gd name="T93" fmla="*/ 952 h 12974"/>
                      <a:gd name="T94" fmla="*/ 2358 w 10655"/>
                      <a:gd name="T95" fmla="*/ 439 h 1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55" h="12974">
                        <a:moveTo>
                          <a:pt x="2358" y="439"/>
                        </a:moveTo>
                        <a:lnTo>
                          <a:pt x="2373" y="304"/>
                        </a:lnTo>
                        <a:lnTo>
                          <a:pt x="2538" y="256"/>
                        </a:lnTo>
                        <a:cubicBezTo>
                          <a:pt x="2699" y="228"/>
                          <a:pt x="2868" y="181"/>
                          <a:pt x="3339" y="139"/>
                        </a:cubicBezTo>
                        <a:cubicBezTo>
                          <a:pt x="3810" y="97"/>
                          <a:pt x="4728" y="4"/>
                          <a:pt x="5365" y="2"/>
                        </a:cubicBezTo>
                        <a:cubicBezTo>
                          <a:pt x="6002" y="0"/>
                          <a:pt x="6699" y="80"/>
                          <a:pt x="7161" y="124"/>
                        </a:cubicBezTo>
                        <a:cubicBezTo>
                          <a:pt x="7623" y="168"/>
                          <a:pt x="7949" y="235"/>
                          <a:pt x="8139" y="265"/>
                        </a:cubicBezTo>
                        <a:lnTo>
                          <a:pt x="8304" y="304"/>
                        </a:lnTo>
                        <a:lnTo>
                          <a:pt x="8343" y="532"/>
                        </a:lnTo>
                        <a:cubicBezTo>
                          <a:pt x="8364" y="628"/>
                          <a:pt x="8392" y="759"/>
                          <a:pt x="8430" y="880"/>
                        </a:cubicBezTo>
                        <a:cubicBezTo>
                          <a:pt x="8468" y="1001"/>
                          <a:pt x="8505" y="1125"/>
                          <a:pt x="8571" y="1261"/>
                        </a:cubicBezTo>
                        <a:cubicBezTo>
                          <a:pt x="8637" y="1397"/>
                          <a:pt x="8725" y="1568"/>
                          <a:pt x="8829" y="1699"/>
                        </a:cubicBezTo>
                        <a:cubicBezTo>
                          <a:pt x="8933" y="1830"/>
                          <a:pt x="9070" y="1955"/>
                          <a:pt x="9195" y="2044"/>
                        </a:cubicBezTo>
                        <a:cubicBezTo>
                          <a:pt x="9320" y="2133"/>
                          <a:pt x="9445" y="2178"/>
                          <a:pt x="9582" y="2236"/>
                        </a:cubicBezTo>
                        <a:cubicBezTo>
                          <a:pt x="9719" y="2294"/>
                          <a:pt x="9862" y="2348"/>
                          <a:pt x="10020" y="2392"/>
                        </a:cubicBezTo>
                        <a:cubicBezTo>
                          <a:pt x="10178" y="2436"/>
                          <a:pt x="10430" y="2481"/>
                          <a:pt x="10530" y="2500"/>
                        </a:cubicBezTo>
                        <a:lnTo>
                          <a:pt x="10623" y="2509"/>
                        </a:lnTo>
                        <a:lnTo>
                          <a:pt x="10638" y="2692"/>
                        </a:lnTo>
                        <a:cubicBezTo>
                          <a:pt x="10642" y="2842"/>
                          <a:pt x="10655" y="2775"/>
                          <a:pt x="10644" y="3409"/>
                        </a:cubicBezTo>
                        <a:cubicBezTo>
                          <a:pt x="10633" y="4043"/>
                          <a:pt x="10637" y="5679"/>
                          <a:pt x="10569" y="6499"/>
                        </a:cubicBezTo>
                        <a:cubicBezTo>
                          <a:pt x="10501" y="7319"/>
                          <a:pt x="10393" y="7776"/>
                          <a:pt x="10236" y="8329"/>
                        </a:cubicBezTo>
                        <a:cubicBezTo>
                          <a:pt x="10079" y="8882"/>
                          <a:pt x="9890" y="9382"/>
                          <a:pt x="9627" y="9820"/>
                        </a:cubicBezTo>
                        <a:cubicBezTo>
                          <a:pt x="9364" y="10258"/>
                          <a:pt x="9016" y="10619"/>
                          <a:pt x="8658" y="10960"/>
                        </a:cubicBezTo>
                        <a:cubicBezTo>
                          <a:pt x="8300" y="11301"/>
                          <a:pt x="7853" y="11611"/>
                          <a:pt x="7476" y="11866"/>
                        </a:cubicBezTo>
                        <a:cubicBezTo>
                          <a:pt x="7099" y="12121"/>
                          <a:pt x="6682" y="12338"/>
                          <a:pt x="6396" y="12493"/>
                        </a:cubicBezTo>
                        <a:cubicBezTo>
                          <a:pt x="6110" y="12648"/>
                          <a:pt x="5916" y="12722"/>
                          <a:pt x="5760" y="12793"/>
                        </a:cubicBezTo>
                        <a:lnTo>
                          <a:pt x="5460" y="12919"/>
                        </a:lnTo>
                        <a:cubicBezTo>
                          <a:pt x="5389" y="12949"/>
                          <a:pt x="5377" y="12974"/>
                          <a:pt x="5334" y="12973"/>
                        </a:cubicBezTo>
                        <a:lnTo>
                          <a:pt x="5202" y="12910"/>
                        </a:lnTo>
                        <a:lnTo>
                          <a:pt x="4545" y="12616"/>
                        </a:lnTo>
                        <a:cubicBezTo>
                          <a:pt x="4339" y="12518"/>
                          <a:pt x="4183" y="12445"/>
                          <a:pt x="3963" y="12322"/>
                        </a:cubicBezTo>
                        <a:cubicBezTo>
                          <a:pt x="3743" y="12199"/>
                          <a:pt x="3537" y="12094"/>
                          <a:pt x="3222" y="11875"/>
                        </a:cubicBezTo>
                        <a:cubicBezTo>
                          <a:pt x="2907" y="11656"/>
                          <a:pt x="2354" y="11244"/>
                          <a:pt x="2070" y="11008"/>
                        </a:cubicBezTo>
                        <a:cubicBezTo>
                          <a:pt x="1786" y="10772"/>
                          <a:pt x="1697" y="10666"/>
                          <a:pt x="1521" y="10459"/>
                        </a:cubicBezTo>
                        <a:cubicBezTo>
                          <a:pt x="1345" y="10252"/>
                          <a:pt x="1169" y="10031"/>
                          <a:pt x="1017" y="9766"/>
                        </a:cubicBezTo>
                        <a:cubicBezTo>
                          <a:pt x="865" y="9501"/>
                          <a:pt x="721" y="9180"/>
                          <a:pt x="606" y="8866"/>
                        </a:cubicBezTo>
                        <a:cubicBezTo>
                          <a:pt x="491" y="8552"/>
                          <a:pt x="411" y="8280"/>
                          <a:pt x="324" y="7879"/>
                        </a:cubicBezTo>
                        <a:cubicBezTo>
                          <a:pt x="237" y="7478"/>
                          <a:pt x="136" y="6985"/>
                          <a:pt x="84" y="6460"/>
                        </a:cubicBezTo>
                        <a:cubicBezTo>
                          <a:pt x="32" y="5935"/>
                          <a:pt x="18" y="5203"/>
                          <a:pt x="9" y="4729"/>
                        </a:cubicBezTo>
                        <a:cubicBezTo>
                          <a:pt x="0" y="4255"/>
                          <a:pt x="24" y="3949"/>
                          <a:pt x="30" y="3616"/>
                        </a:cubicBezTo>
                        <a:cubicBezTo>
                          <a:pt x="36" y="3283"/>
                          <a:pt x="38" y="2913"/>
                          <a:pt x="42" y="2731"/>
                        </a:cubicBezTo>
                        <a:lnTo>
                          <a:pt x="54" y="2521"/>
                        </a:lnTo>
                        <a:lnTo>
                          <a:pt x="240" y="2500"/>
                        </a:lnTo>
                        <a:cubicBezTo>
                          <a:pt x="349" y="2479"/>
                          <a:pt x="483" y="2487"/>
                          <a:pt x="709" y="2397"/>
                        </a:cubicBezTo>
                        <a:cubicBezTo>
                          <a:pt x="935" y="2307"/>
                          <a:pt x="1385" y="2109"/>
                          <a:pt x="1599" y="1960"/>
                        </a:cubicBezTo>
                        <a:cubicBezTo>
                          <a:pt x="1813" y="1811"/>
                          <a:pt x="1891" y="1672"/>
                          <a:pt x="1995" y="1504"/>
                        </a:cubicBezTo>
                        <a:cubicBezTo>
                          <a:pt x="2099" y="1336"/>
                          <a:pt x="2166" y="1129"/>
                          <a:pt x="2226" y="952"/>
                        </a:cubicBezTo>
                        <a:cubicBezTo>
                          <a:pt x="2286" y="775"/>
                          <a:pt x="2331" y="546"/>
                          <a:pt x="2358" y="439"/>
                        </a:cubicBezTo>
                        <a:close/>
                      </a:path>
                    </a:pathLst>
                  </a:custGeom>
                  <a:solidFill>
                    <a:srgbClr val="C0C0C0"/>
                  </a:solidFill>
                  <a:ln>
                    <a:noFill/>
                  </a:ln>
                  <a:effectLst/>
                  <a:extLst>
                    <a:ext uri="{91240B29-F687-4F45-9708-019B960494DF}">
                      <a14:hiddenLine xmlns:a14="http://schemas.microsoft.com/office/drawing/2010/main" w="3175" cmpd="sng">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4" name="Freeform 535">
                    <a:extLst>
                      <a:ext uri="{FF2B5EF4-FFF2-40B4-BE49-F238E27FC236}">
                        <a16:creationId xmlns:a16="http://schemas.microsoft.com/office/drawing/2014/main" id="{B6BA5292-642C-73D1-BEEB-8FB3B7296EB2}"/>
                      </a:ext>
                    </a:extLst>
                  </p:cNvPr>
                  <p:cNvSpPr>
                    <a:spLocks noChangeAspect="1"/>
                  </p:cNvSpPr>
                  <p:nvPr/>
                </p:nvSpPr>
                <p:spPr bwMode="auto">
                  <a:xfrm>
                    <a:off x="1310" y="2089"/>
                    <a:ext cx="9211" cy="11185"/>
                  </a:xfrm>
                  <a:custGeom>
                    <a:avLst/>
                    <a:gdLst>
                      <a:gd name="T0" fmla="*/ 2358 w 10655"/>
                      <a:gd name="T1" fmla="*/ 439 h 12974"/>
                      <a:gd name="T2" fmla="*/ 2373 w 10655"/>
                      <a:gd name="T3" fmla="*/ 304 h 12974"/>
                      <a:gd name="T4" fmla="*/ 2538 w 10655"/>
                      <a:gd name="T5" fmla="*/ 256 h 12974"/>
                      <a:gd name="T6" fmla="*/ 3339 w 10655"/>
                      <a:gd name="T7" fmla="*/ 139 h 12974"/>
                      <a:gd name="T8" fmla="*/ 5365 w 10655"/>
                      <a:gd name="T9" fmla="*/ 2 h 12974"/>
                      <a:gd name="T10" fmla="*/ 7161 w 10655"/>
                      <a:gd name="T11" fmla="*/ 124 h 12974"/>
                      <a:gd name="T12" fmla="*/ 8139 w 10655"/>
                      <a:gd name="T13" fmla="*/ 265 h 12974"/>
                      <a:gd name="T14" fmla="*/ 8304 w 10655"/>
                      <a:gd name="T15" fmla="*/ 304 h 12974"/>
                      <a:gd name="T16" fmla="*/ 8343 w 10655"/>
                      <a:gd name="T17" fmla="*/ 532 h 12974"/>
                      <a:gd name="T18" fmla="*/ 8430 w 10655"/>
                      <a:gd name="T19" fmla="*/ 880 h 12974"/>
                      <a:gd name="T20" fmla="*/ 8571 w 10655"/>
                      <a:gd name="T21" fmla="*/ 1261 h 12974"/>
                      <a:gd name="T22" fmla="*/ 8829 w 10655"/>
                      <a:gd name="T23" fmla="*/ 1699 h 12974"/>
                      <a:gd name="T24" fmla="*/ 9195 w 10655"/>
                      <a:gd name="T25" fmla="*/ 2044 h 12974"/>
                      <a:gd name="T26" fmla="*/ 9582 w 10655"/>
                      <a:gd name="T27" fmla="*/ 2236 h 12974"/>
                      <a:gd name="T28" fmla="*/ 10020 w 10655"/>
                      <a:gd name="T29" fmla="*/ 2392 h 12974"/>
                      <a:gd name="T30" fmla="*/ 10530 w 10655"/>
                      <a:gd name="T31" fmla="*/ 2500 h 12974"/>
                      <a:gd name="T32" fmla="*/ 10623 w 10655"/>
                      <a:gd name="T33" fmla="*/ 2509 h 12974"/>
                      <a:gd name="T34" fmla="*/ 10638 w 10655"/>
                      <a:gd name="T35" fmla="*/ 2692 h 12974"/>
                      <a:gd name="T36" fmla="*/ 10644 w 10655"/>
                      <a:gd name="T37" fmla="*/ 3409 h 12974"/>
                      <a:gd name="T38" fmla="*/ 10569 w 10655"/>
                      <a:gd name="T39" fmla="*/ 6499 h 12974"/>
                      <a:gd name="T40" fmla="*/ 10236 w 10655"/>
                      <a:gd name="T41" fmla="*/ 8329 h 12974"/>
                      <a:gd name="T42" fmla="*/ 9627 w 10655"/>
                      <a:gd name="T43" fmla="*/ 9820 h 12974"/>
                      <a:gd name="T44" fmla="*/ 8658 w 10655"/>
                      <a:gd name="T45" fmla="*/ 10960 h 12974"/>
                      <a:gd name="T46" fmla="*/ 7476 w 10655"/>
                      <a:gd name="T47" fmla="*/ 11866 h 12974"/>
                      <a:gd name="T48" fmla="*/ 6396 w 10655"/>
                      <a:gd name="T49" fmla="*/ 12493 h 12974"/>
                      <a:gd name="T50" fmla="*/ 5760 w 10655"/>
                      <a:gd name="T51" fmla="*/ 12793 h 12974"/>
                      <a:gd name="T52" fmla="*/ 5460 w 10655"/>
                      <a:gd name="T53" fmla="*/ 12919 h 12974"/>
                      <a:gd name="T54" fmla="*/ 5334 w 10655"/>
                      <a:gd name="T55" fmla="*/ 12973 h 12974"/>
                      <a:gd name="T56" fmla="*/ 5202 w 10655"/>
                      <a:gd name="T57" fmla="*/ 12910 h 12974"/>
                      <a:gd name="T58" fmla="*/ 4545 w 10655"/>
                      <a:gd name="T59" fmla="*/ 12616 h 12974"/>
                      <a:gd name="T60" fmla="*/ 3963 w 10655"/>
                      <a:gd name="T61" fmla="*/ 12322 h 12974"/>
                      <a:gd name="T62" fmla="*/ 3222 w 10655"/>
                      <a:gd name="T63" fmla="*/ 11875 h 12974"/>
                      <a:gd name="T64" fmla="*/ 2070 w 10655"/>
                      <a:gd name="T65" fmla="*/ 11008 h 12974"/>
                      <a:gd name="T66" fmla="*/ 1521 w 10655"/>
                      <a:gd name="T67" fmla="*/ 10459 h 12974"/>
                      <a:gd name="T68" fmla="*/ 1017 w 10655"/>
                      <a:gd name="T69" fmla="*/ 9766 h 12974"/>
                      <a:gd name="T70" fmla="*/ 606 w 10655"/>
                      <a:gd name="T71" fmla="*/ 8866 h 12974"/>
                      <a:gd name="T72" fmla="*/ 324 w 10655"/>
                      <a:gd name="T73" fmla="*/ 7879 h 12974"/>
                      <a:gd name="T74" fmla="*/ 84 w 10655"/>
                      <a:gd name="T75" fmla="*/ 6460 h 12974"/>
                      <a:gd name="T76" fmla="*/ 9 w 10655"/>
                      <a:gd name="T77" fmla="*/ 4729 h 12974"/>
                      <a:gd name="T78" fmla="*/ 30 w 10655"/>
                      <a:gd name="T79" fmla="*/ 3616 h 12974"/>
                      <a:gd name="T80" fmla="*/ 42 w 10655"/>
                      <a:gd name="T81" fmla="*/ 2731 h 12974"/>
                      <a:gd name="T82" fmla="*/ 54 w 10655"/>
                      <a:gd name="T83" fmla="*/ 2521 h 12974"/>
                      <a:gd name="T84" fmla="*/ 240 w 10655"/>
                      <a:gd name="T85" fmla="*/ 2500 h 12974"/>
                      <a:gd name="T86" fmla="*/ 709 w 10655"/>
                      <a:gd name="T87" fmla="*/ 2397 h 12974"/>
                      <a:gd name="T88" fmla="*/ 1599 w 10655"/>
                      <a:gd name="T89" fmla="*/ 1960 h 12974"/>
                      <a:gd name="T90" fmla="*/ 1995 w 10655"/>
                      <a:gd name="T91" fmla="*/ 1504 h 12974"/>
                      <a:gd name="T92" fmla="*/ 2226 w 10655"/>
                      <a:gd name="T93" fmla="*/ 952 h 12974"/>
                      <a:gd name="T94" fmla="*/ 2358 w 10655"/>
                      <a:gd name="T95" fmla="*/ 439 h 1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55" h="12974">
                        <a:moveTo>
                          <a:pt x="2358" y="439"/>
                        </a:moveTo>
                        <a:lnTo>
                          <a:pt x="2373" y="304"/>
                        </a:lnTo>
                        <a:lnTo>
                          <a:pt x="2538" y="256"/>
                        </a:lnTo>
                        <a:cubicBezTo>
                          <a:pt x="2699" y="228"/>
                          <a:pt x="2868" y="181"/>
                          <a:pt x="3339" y="139"/>
                        </a:cubicBezTo>
                        <a:cubicBezTo>
                          <a:pt x="3810" y="97"/>
                          <a:pt x="4728" y="4"/>
                          <a:pt x="5365" y="2"/>
                        </a:cubicBezTo>
                        <a:cubicBezTo>
                          <a:pt x="6002" y="0"/>
                          <a:pt x="6699" y="80"/>
                          <a:pt x="7161" y="124"/>
                        </a:cubicBezTo>
                        <a:cubicBezTo>
                          <a:pt x="7623" y="168"/>
                          <a:pt x="7949" y="235"/>
                          <a:pt x="8139" y="265"/>
                        </a:cubicBezTo>
                        <a:lnTo>
                          <a:pt x="8304" y="304"/>
                        </a:lnTo>
                        <a:lnTo>
                          <a:pt x="8343" y="532"/>
                        </a:lnTo>
                        <a:cubicBezTo>
                          <a:pt x="8364" y="628"/>
                          <a:pt x="8392" y="759"/>
                          <a:pt x="8430" y="880"/>
                        </a:cubicBezTo>
                        <a:cubicBezTo>
                          <a:pt x="8468" y="1001"/>
                          <a:pt x="8505" y="1125"/>
                          <a:pt x="8571" y="1261"/>
                        </a:cubicBezTo>
                        <a:cubicBezTo>
                          <a:pt x="8637" y="1397"/>
                          <a:pt x="8725" y="1568"/>
                          <a:pt x="8829" y="1699"/>
                        </a:cubicBezTo>
                        <a:cubicBezTo>
                          <a:pt x="8933" y="1830"/>
                          <a:pt x="9070" y="1955"/>
                          <a:pt x="9195" y="2044"/>
                        </a:cubicBezTo>
                        <a:cubicBezTo>
                          <a:pt x="9320" y="2133"/>
                          <a:pt x="9445" y="2178"/>
                          <a:pt x="9582" y="2236"/>
                        </a:cubicBezTo>
                        <a:cubicBezTo>
                          <a:pt x="9719" y="2294"/>
                          <a:pt x="9862" y="2348"/>
                          <a:pt x="10020" y="2392"/>
                        </a:cubicBezTo>
                        <a:cubicBezTo>
                          <a:pt x="10178" y="2436"/>
                          <a:pt x="10430" y="2481"/>
                          <a:pt x="10530" y="2500"/>
                        </a:cubicBezTo>
                        <a:lnTo>
                          <a:pt x="10623" y="2509"/>
                        </a:lnTo>
                        <a:lnTo>
                          <a:pt x="10638" y="2692"/>
                        </a:lnTo>
                        <a:cubicBezTo>
                          <a:pt x="10642" y="2842"/>
                          <a:pt x="10655" y="2775"/>
                          <a:pt x="10644" y="3409"/>
                        </a:cubicBezTo>
                        <a:cubicBezTo>
                          <a:pt x="10633" y="4043"/>
                          <a:pt x="10637" y="5679"/>
                          <a:pt x="10569" y="6499"/>
                        </a:cubicBezTo>
                        <a:cubicBezTo>
                          <a:pt x="10501" y="7319"/>
                          <a:pt x="10393" y="7776"/>
                          <a:pt x="10236" y="8329"/>
                        </a:cubicBezTo>
                        <a:cubicBezTo>
                          <a:pt x="10079" y="8882"/>
                          <a:pt x="9890" y="9382"/>
                          <a:pt x="9627" y="9820"/>
                        </a:cubicBezTo>
                        <a:cubicBezTo>
                          <a:pt x="9364" y="10258"/>
                          <a:pt x="9016" y="10619"/>
                          <a:pt x="8658" y="10960"/>
                        </a:cubicBezTo>
                        <a:cubicBezTo>
                          <a:pt x="8300" y="11301"/>
                          <a:pt x="7853" y="11611"/>
                          <a:pt x="7476" y="11866"/>
                        </a:cubicBezTo>
                        <a:cubicBezTo>
                          <a:pt x="7099" y="12121"/>
                          <a:pt x="6682" y="12338"/>
                          <a:pt x="6396" y="12493"/>
                        </a:cubicBezTo>
                        <a:cubicBezTo>
                          <a:pt x="6110" y="12648"/>
                          <a:pt x="5916" y="12722"/>
                          <a:pt x="5760" y="12793"/>
                        </a:cubicBezTo>
                        <a:lnTo>
                          <a:pt x="5460" y="12919"/>
                        </a:lnTo>
                        <a:cubicBezTo>
                          <a:pt x="5389" y="12949"/>
                          <a:pt x="5377" y="12974"/>
                          <a:pt x="5334" y="12973"/>
                        </a:cubicBezTo>
                        <a:lnTo>
                          <a:pt x="5202" y="12910"/>
                        </a:lnTo>
                        <a:lnTo>
                          <a:pt x="4545" y="12616"/>
                        </a:lnTo>
                        <a:cubicBezTo>
                          <a:pt x="4339" y="12518"/>
                          <a:pt x="4183" y="12445"/>
                          <a:pt x="3963" y="12322"/>
                        </a:cubicBezTo>
                        <a:cubicBezTo>
                          <a:pt x="3743" y="12199"/>
                          <a:pt x="3537" y="12094"/>
                          <a:pt x="3222" y="11875"/>
                        </a:cubicBezTo>
                        <a:cubicBezTo>
                          <a:pt x="2907" y="11656"/>
                          <a:pt x="2354" y="11244"/>
                          <a:pt x="2070" y="11008"/>
                        </a:cubicBezTo>
                        <a:cubicBezTo>
                          <a:pt x="1786" y="10772"/>
                          <a:pt x="1697" y="10666"/>
                          <a:pt x="1521" y="10459"/>
                        </a:cubicBezTo>
                        <a:cubicBezTo>
                          <a:pt x="1345" y="10252"/>
                          <a:pt x="1169" y="10031"/>
                          <a:pt x="1017" y="9766"/>
                        </a:cubicBezTo>
                        <a:cubicBezTo>
                          <a:pt x="865" y="9501"/>
                          <a:pt x="721" y="9180"/>
                          <a:pt x="606" y="8866"/>
                        </a:cubicBezTo>
                        <a:cubicBezTo>
                          <a:pt x="491" y="8552"/>
                          <a:pt x="411" y="8280"/>
                          <a:pt x="324" y="7879"/>
                        </a:cubicBezTo>
                        <a:cubicBezTo>
                          <a:pt x="237" y="7478"/>
                          <a:pt x="136" y="6985"/>
                          <a:pt x="84" y="6460"/>
                        </a:cubicBezTo>
                        <a:cubicBezTo>
                          <a:pt x="32" y="5935"/>
                          <a:pt x="18" y="5203"/>
                          <a:pt x="9" y="4729"/>
                        </a:cubicBezTo>
                        <a:cubicBezTo>
                          <a:pt x="0" y="4255"/>
                          <a:pt x="24" y="3949"/>
                          <a:pt x="30" y="3616"/>
                        </a:cubicBezTo>
                        <a:cubicBezTo>
                          <a:pt x="36" y="3283"/>
                          <a:pt x="38" y="2913"/>
                          <a:pt x="42" y="2731"/>
                        </a:cubicBezTo>
                        <a:lnTo>
                          <a:pt x="54" y="2521"/>
                        </a:lnTo>
                        <a:lnTo>
                          <a:pt x="240" y="2500"/>
                        </a:lnTo>
                        <a:cubicBezTo>
                          <a:pt x="349" y="2479"/>
                          <a:pt x="483" y="2487"/>
                          <a:pt x="709" y="2397"/>
                        </a:cubicBezTo>
                        <a:cubicBezTo>
                          <a:pt x="935" y="2307"/>
                          <a:pt x="1385" y="2109"/>
                          <a:pt x="1599" y="1960"/>
                        </a:cubicBezTo>
                        <a:cubicBezTo>
                          <a:pt x="1813" y="1811"/>
                          <a:pt x="1891" y="1672"/>
                          <a:pt x="1995" y="1504"/>
                        </a:cubicBezTo>
                        <a:cubicBezTo>
                          <a:pt x="2099" y="1336"/>
                          <a:pt x="2166" y="1129"/>
                          <a:pt x="2226" y="952"/>
                        </a:cubicBezTo>
                        <a:cubicBezTo>
                          <a:pt x="2286" y="775"/>
                          <a:pt x="2331" y="546"/>
                          <a:pt x="2358" y="439"/>
                        </a:cubicBezTo>
                        <a:close/>
                      </a:path>
                    </a:pathLst>
                  </a:custGeom>
                  <a:solidFill>
                    <a:srgbClr val="990099"/>
                  </a:solidFill>
                  <a:ln>
                    <a:noFill/>
                  </a:ln>
                  <a:effectLst/>
                  <a:extLst>
                    <a:ext uri="{91240B29-F687-4F45-9708-019B960494DF}">
                      <a14:hiddenLine xmlns:a14="http://schemas.microsoft.com/office/drawing/2010/main" w="3175" cmpd="sng">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sp>
              <p:nvSpPr>
                <p:cNvPr id="39" name="Freeform 536">
                  <a:extLst>
                    <a:ext uri="{FF2B5EF4-FFF2-40B4-BE49-F238E27FC236}">
                      <a16:creationId xmlns:a16="http://schemas.microsoft.com/office/drawing/2014/main" id="{74142E40-A271-7FF7-6328-8E40098256EB}"/>
                    </a:ext>
                  </a:extLst>
                </p:cNvPr>
                <p:cNvSpPr>
                  <a:spLocks noChangeAspect="1"/>
                </p:cNvSpPr>
                <p:nvPr/>
              </p:nvSpPr>
              <p:spPr bwMode="auto">
                <a:xfrm>
                  <a:off x="4791710" y="1391285"/>
                  <a:ext cx="1253490" cy="1541145"/>
                </a:xfrm>
                <a:custGeom>
                  <a:avLst/>
                  <a:gdLst>
                    <a:gd name="T0" fmla="*/ 3267 w 4603"/>
                    <a:gd name="T1" fmla="*/ 0 h 5658"/>
                    <a:gd name="T2" fmla="*/ 0 w 4603"/>
                    <a:gd name="T3" fmla="*/ 3795 h 5658"/>
                    <a:gd name="T4" fmla="*/ 3354 w 4603"/>
                    <a:gd name="T5" fmla="*/ 5295 h 5658"/>
                    <a:gd name="T6" fmla="*/ 3867 w 4603"/>
                    <a:gd name="T7" fmla="*/ 5520 h 5658"/>
                    <a:gd name="T8" fmla="*/ 4095 w 4603"/>
                    <a:gd name="T9" fmla="*/ 5628 h 5658"/>
                    <a:gd name="T10" fmla="*/ 4188 w 4603"/>
                    <a:gd name="T11" fmla="*/ 5658 h 5658"/>
                    <a:gd name="T12" fmla="*/ 4236 w 4603"/>
                    <a:gd name="T13" fmla="*/ 5541 h 5658"/>
                    <a:gd name="T14" fmla="*/ 4350 w 4603"/>
                    <a:gd name="T15" fmla="*/ 5097 h 5658"/>
                    <a:gd name="T16" fmla="*/ 4431 w 4603"/>
                    <a:gd name="T17" fmla="*/ 4698 h 5658"/>
                    <a:gd name="T18" fmla="*/ 4506 w 4603"/>
                    <a:gd name="T19" fmla="*/ 4221 h 5658"/>
                    <a:gd name="T20" fmla="*/ 4560 w 4603"/>
                    <a:gd name="T21" fmla="*/ 3456 h 5658"/>
                    <a:gd name="T22" fmla="*/ 4587 w 4603"/>
                    <a:gd name="T23" fmla="*/ 2496 h 5658"/>
                    <a:gd name="T24" fmla="*/ 4602 w 4603"/>
                    <a:gd name="T25" fmla="*/ 1128 h 5658"/>
                    <a:gd name="T26" fmla="*/ 4596 w 4603"/>
                    <a:gd name="T27" fmla="*/ 588 h 5658"/>
                    <a:gd name="T28" fmla="*/ 4584 w 4603"/>
                    <a:gd name="T29" fmla="*/ 474 h 5658"/>
                    <a:gd name="T30" fmla="*/ 4329 w 4603"/>
                    <a:gd name="T31" fmla="*/ 426 h 5658"/>
                    <a:gd name="T32" fmla="*/ 4074 w 4603"/>
                    <a:gd name="T33" fmla="*/ 360 h 5658"/>
                    <a:gd name="T34" fmla="*/ 3861 w 4603"/>
                    <a:gd name="T35" fmla="*/ 294 h 5658"/>
                    <a:gd name="T36" fmla="*/ 3486 w 4603"/>
                    <a:gd name="T37" fmla="*/ 144 h 5658"/>
                    <a:gd name="T38" fmla="*/ 3267 w 4603"/>
                    <a:gd name="T39" fmla="*/ 0 h 5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03" h="5658">
                      <a:moveTo>
                        <a:pt x="3267" y="0"/>
                      </a:moveTo>
                      <a:lnTo>
                        <a:pt x="0" y="3795"/>
                      </a:lnTo>
                      <a:lnTo>
                        <a:pt x="3354" y="5295"/>
                      </a:lnTo>
                      <a:cubicBezTo>
                        <a:pt x="3999" y="5583"/>
                        <a:pt x="3743" y="5465"/>
                        <a:pt x="3867" y="5520"/>
                      </a:cubicBezTo>
                      <a:cubicBezTo>
                        <a:pt x="3991" y="5575"/>
                        <a:pt x="4042" y="5605"/>
                        <a:pt x="4095" y="5628"/>
                      </a:cubicBezTo>
                      <a:lnTo>
                        <a:pt x="4188" y="5658"/>
                      </a:lnTo>
                      <a:lnTo>
                        <a:pt x="4236" y="5541"/>
                      </a:lnTo>
                      <a:cubicBezTo>
                        <a:pt x="4263" y="5448"/>
                        <a:pt x="4317" y="5237"/>
                        <a:pt x="4350" y="5097"/>
                      </a:cubicBezTo>
                      <a:cubicBezTo>
                        <a:pt x="4383" y="4957"/>
                        <a:pt x="4405" y="4844"/>
                        <a:pt x="4431" y="4698"/>
                      </a:cubicBezTo>
                      <a:cubicBezTo>
                        <a:pt x="4457" y="4552"/>
                        <a:pt x="4485" y="4428"/>
                        <a:pt x="4506" y="4221"/>
                      </a:cubicBezTo>
                      <a:cubicBezTo>
                        <a:pt x="4527" y="4014"/>
                        <a:pt x="4547" y="3743"/>
                        <a:pt x="4560" y="3456"/>
                      </a:cubicBezTo>
                      <a:lnTo>
                        <a:pt x="4587" y="2496"/>
                      </a:lnTo>
                      <a:lnTo>
                        <a:pt x="4602" y="1128"/>
                      </a:lnTo>
                      <a:cubicBezTo>
                        <a:pt x="4603" y="810"/>
                        <a:pt x="4599" y="697"/>
                        <a:pt x="4596" y="588"/>
                      </a:cubicBezTo>
                      <a:lnTo>
                        <a:pt x="4584" y="474"/>
                      </a:lnTo>
                      <a:cubicBezTo>
                        <a:pt x="4540" y="447"/>
                        <a:pt x="4414" y="445"/>
                        <a:pt x="4329" y="426"/>
                      </a:cubicBezTo>
                      <a:cubicBezTo>
                        <a:pt x="4244" y="407"/>
                        <a:pt x="4152" y="382"/>
                        <a:pt x="4074" y="360"/>
                      </a:cubicBezTo>
                      <a:cubicBezTo>
                        <a:pt x="3996" y="338"/>
                        <a:pt x="3959" y="330"/>
                        <a:pt x="3861" y="294"/>
                      </a:cubicBezTo>
                      <a:cubicBezTo>
                        <a:pt x="3763" y="258"/>
                        <a:pt x="3585" y="193"/>
                        <a:pt x="3486" y="144"/>
                      </a:cubicBezTo>
                      <a:cubicBezTo>
                        <a:pt x="3387" y="95"/>
                        <a:pt x="3267" y="0"/>
                        <a:pt x="3267" y="0"/>
                      </a:cubicBezTo>
                      <a:close/>
                    </a:path>
                  </a:pathLst>
                </a:custGeom>
                <a:solidFill>
                  <a:srgbClr val="800080"/>
                </a:solidFill>
                <a:ln>
                  <a:noFill/>
                </a:ln>
                <a:effectLst/>
                <a:extLst>
                  <a:ext uri="{91240B29-F687-4F45-9708-019B960494DF}">
                    <a14:hiddenLine xmlns:a14="http://schemas.microsoft.com/office/drawing/2010/main" w="3175" cap="flat" cmpd="sng">
                      <a:solidFill>
                        <a:srgbClr val="FF00FF"/>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0" name="Freeform 537">
                  <a:extLst>
                    <a:ext uri="{FF2B5EF4-FFF2-40B4-BE49-F238E27FC236}">
                      <a16:creationId xmlns:a16="http://schemas.microsoft.com/office/drawing/2014/main" id="{B55D5102-C94E-4018-7E4D-DC2E0E98D231}"/>
                    </a:ext>
                  </a:extLst>
                </p:cNvPr>
                <p:cNvSpPr>
                  <a:spLocks noChangeAspect="1"/>
                </p:cNvSpPr>
                <p:nvPr/>
              </p:nvSpPr>
              <p:spPr bwMode="auto">
                <a:xfrm>
                  <a:off x="4783455" y="2424430"/>
                  <a:ext cx="1149350" cy="1802130"/>
                </a:xfrm>
                <a:custGeom>
                  <a:avLst/>
                  <a:gdLst>
                    <a:gd name="T0" fmla="*/ 30 w 4221"/>
                    <a:gd name="T1" fmla="*/ 0 h 6616"/>
                    <a:gd name="T2" fmla="*/ 4221 w 4221"/>
                    <a:gd name="T3" fmla="*/ 1870 h 6616"/>
                    <a:gd name="T4" fmla="*/ 4125 w 4221"/>
                    <a:gd name="T5" fmla="*/ 2197 h 6616"/>
                    <a:gd name="T6" fmla="*/ 3923 w 4221"/>
                    <a:gd name="T7" fmla="*/ 2662 h 6616"/>
                    <a:gd name="T8" fmla="*/ 3615 w 4221"/>
                    <a:gd name="T9" fmla="*/ 3187 h 6616"/>
                    <a:gd name="T10" fmla="*/ 3053 w 4221"/>
                    <a:gd name="T11" fmla="*/ 3832 h 6616"/>
                    <a:gd name="T12" fmla="*/ 2288 w 4221"/>
                    <a:gd name="T13" fmla="*/ 4485 h 6616"/>
                    <a:gd name="T14" fmla="*/ 1185 w 4221"/>
                    <a:gd name="T15" fmla="*/ 5167 h 6616"/>
                    <a:gd name="T16" fmla="*/ 210 w 4221"/>
                    <a:gd name="T17" fmla="*/ 5632 h 6616"/>
                    <a:gd name="T18" fmla="*/ 0 w 4221"/>
                    <a:gd name="T19" fmla="*/ 5677 h 6616"/>
                    <a:gd name="T20" fmla="*/ 30 w 4221"/>
                    <a:gd name="T21" fmla="*/ 0 h 6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1" h="6616">
                      <a:moveTo>
                        <a:pt x="30" y="0"/>
                      </a:moveTo>
                      <a:lnTo>
                        <a:pt x="4221" y="1870"/>
                      </a:lnTo>
                      <a:lnTo>
                        <a:pt x="4125" y="2197"/>
                      </a:lnTo>
                      <a:cubicBezTo>
                        <a:pt x="4075" y="2329"/>
                        <a:pt x="4008" y="2497"/>
                        <a:pt x="3923" y="2662"/>
                      </a:cubicBezTo>
                      <a:cubicBezTo>
                        <a:pt x="3838" y="2827"/>
                        <a:pt x="3760" y="2992"/>
                        <a:pt x="3615" y="3187"/>
                      </a:cubicBezTo>
                      <a:cubicBezTo>
                        <a:pt x="3470" y="3382"/>
                        <a:pt x="3274" y="3616"/>
                        <a:pt x="3053" y="3832"/>
                      </a:cubicBezTo>
                      <a:cubicBezTo>
                        <a:pt x="2832" y="4048"/>
                        <a:pt x="2599" y="4263"/>
                        <a:pt x="2288" y="4485"/>
                      </a:cubicBezTo>
                      <a:cubicBezTo>
                        <a:pt x="1977" y="4707"/>
                        <a:pt x="1531" y="4976"/>
                        <a:pt x="1185" y="5167"/>
                      </a:cubicBezTo>
                      <a:cubicBezTo>
                        <a:pt x="839" y="5358"/>
                        <a:pt x="407" y="5547"/>
                        <a:pt x="210" y="5632"/>
                      </a:cubicBezTo>
                      <a:cubicBezTo>
                        <a:pt x="13" y="5717"/>
                        <a:pt x="30" y="6616"/>
                        <a:pt x="0" y="5677"/>
                      </a:cubicBezTo>
                      <a:lnTo>
                        <a:pt x="30" y="0"/>
                      </a:lnTo>
                      <a:close/>
                    </a:path>
                  </a:pathLst>
                </a:custGeom>
                <a:solidFill>
                  <a:srgbClr val="660066"/>
                </a:solidFill>
                <a:ln>
                  <a:noFill/>
                </a:ln>
                <a:effectLst/>
                <a:extLst>
                  <a:ext uri="{91240B29-F687-4F45-9708-019B960494DF}">
                    <a14:hiddenLine xmlns:a14="http://schemas.microsoft.com/office/drawing/2010/main" w="317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1" name="Freeform 538">
                  <a:extLst>
                    <a:ext uri="{FF2B5EF4-FFF2-40B4-BE49-F238E27FC236}">
                      <a16:creationId xmlns:a16="http://schemas.microsoft.com/office/drawing/2014/main" id="{922BAA1B-10FC-912D-7076-142AC0D921F2}"/>
                    </a:ext>
                  </a:extLst>
                </p:cNvPr>
                <p:cNvSpPr>
                  <a:spLocks noChangeAspect="1"/>
                </p:cNvSpPr>
                <p:nvPr/>
              </p:nvSpPr>
              <p:spPr bwMode="auto">
                <a:xfrm>
                  <a:off x="3538855" y="1393825"/>
                  <a:ext cx="1251585" cy="1541145"/>
                </a:xfrm>
                <a:custGeom>
                  <a:avLst/>
                  <a:gdLst>
                    <a:gd name="T0" fmla="*/ 1337 w 4597"/>
                    <a:gd name="T1" fmla="*/ 0 h 5658"/>
                    <a:gd name="T2" fmla="*/ 4597 w 4597"/>
                    <a:gd name="T3" fmla="*/ 3786 h 5658"/>
                    <a:gd name="T4" fmla="*/ 1243 w 4597"/>
                    <a:gd name="T5" fmla="*/ 5286 h 5658"/>
                    <a:gd name="T6" fmla="*/ 730 w 4597"/>
                    <a:gd name="T7" fmla="*/ 5511 h 5658"/>
                    <a:gd name="T8" fmla="*/ 502 w 4597"/>
                    <a:gd name="T9" fmla="*/ 5619 h 5658"/>
                    <a:gd name="T10" fmla="*/ 386 w 4597"/>
                    <a:gd name="T11" fmla="*/ 5658 h 5658"/>
                    <a:gd name="T12" fmla="*/ 350 w 4597"/>
                    <a:gd name="T13" fmla="*/ 5526 h 5658"/>
                    <a:gd name="T14" fmla="*/ 247 w 4597"/>
                    <a:gd name="T15" fmla="*/ 5088 h 5658"/>
                    <a:gd name="T16" fmla="*/ 100 w 4597"/>
                    <a:gd name="T17" fmla="*/ 4245 h 5658"/>
                    <a:gd name="T18" fmla="*/ 35 w 4597"/>
                    <a:gd name="T19" fmla="*/ 3468 h 5658"/>
                    <a:gd name="T20" fmla="*/ 5 w 4597"/>
                    <a:gd name="T21" fmla="*/ 2433 h 5658"/>
                    <a:gd name="T22" fmla="*/ 4 w 4597"/>
                    <a:gd name="T23" fmla="*/ 1113 h 5658"/>
                    <a:gd name="T24" fmla="*/ 1 w 4597"/>
                    <a:gd name="T25" fmla="*/ 579 h 5658"/>
                    <a:gd name="T26" fmla="*/ 13 w 4597"/>
                    <a:gd name="T27" fmla="*/ 465 h 5658"/>
                    <a:gd name="T28" fmla="*/ 268 w 4597"/>
                    <a:gd name="T29" fmla="*/ 417 h 5658"/>
                    <a:gd name="T30" fmla="*/ 523 w 4597"/>
                    <a:gd name="T31" fmla="*/ 351 h 5658"/>
                    <a:gd name="T32" fmla="*/ 736 w 4597"/>
                    <a:gd name="T33" fmla="*/ 285 h 5658"/>
                    <a:gd name="T34" fmla="*/ 1111 w 4597"/>
                    <a:gd name="T35" fmla="*/ 135 h 5658"/>
                    <a:gd name="T36" fmla="*/ 1337 w 4597"/>
                    <a:gd name="T37" fmla="*/ 0 h 5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7" h="5658">
                      <a:moveTo>
                        <a:pt x="1337" y="0"/>
                      </a:moveTo>
                      <a:lnTo>
                        <a:pt x="4597" y="3786"/>
                      </a:lnTo>
                      <a:lnTo>
                        <a:pt x="1243" y="5286"/>
                      </a:lnTo>
                      <a:cubicBezTo>
                        <a:pt x="598" y="5574"/>
                        <a:pt x="854" y="5456"/>
                        <a:pt x="730" y="5511"/>
                      </a:cubicBezTo>
                      <a:cubicBezTo>
                        <a:pt x="606" y="5566"/>
                        <a:pt x="559" y="5594"/>
                        <a:pt x="502" y="5619"/>
                      </a:cubicBezTo>
                      <a:lnTo>
                        <a:pt x="386" y="5658"/>
                      </a:lnTo>
                      <a:lnTo>
                        <a:pt x="350" y="5526"/>
                      </a:lnTo>
                      <a:cubicBezTo>
                        <a:pt x="327" y="5431"/>
                        <a:pt x="289" y="5301"/>
                        <a:pt x="247" y="5088"/>
                      </a:cubicBezTo>
                      <a:cubicBezTo>
                        <a:pt x="205" y="4875"/>
                        <a:pt x="135" y="4515"/>
                        <a:pt x="100" y="4245"/>
                      </a:cubicBezTo>
                      <a:cubicBezTo>
                        <a:pt x="65" y="3975"/>
                        <a:pt x="51" y="3770"/>
                        <a:pt x="35" y="3468"/>
                      </a:cubicBezTo>
                      <a:lnTo>
                        <a:pt x="5" y="2433"/>
                      </a:lnTo>
                      <a:lnTo>
                        <a:pt x="4" y="1113"/>
                      </a:lnTo>
                      <a:cubicBezTo>
                        <a:pt x="3" y="804"/>
                        <a:pt x="0" y="687"/>
                        <a:pt x="1" y="579"/>
                      </a:cubicBezTo>
                      <a:lnTo>
                        <a:pt x="13" y="465"/>
                      </a:lnTo>
                      <a:cubicBezTo>
                        <a:pt x="57" y="438"/>
                        <a:pt x="183" y="436"/>
                        <a:pt x="268" y="417"/>
                      </a:cubicBezTo>
                      <a:cubicBezTo>
                        <a:pt x="353" y="398"/>
                        <a:pt x="445" y="373"/>
                        <a:pt x="523" y="351"/>
                      </a:cubicBezTo>
                      <a:cubicBezTo>
                        <a:pt x="601" y="329"/>
                        <a:pt x="638" y="321"/>
                        <a:pt x="736" y="285"/>
                      </a:cubicBezTo>
                      <a:cubicBezTo>
                        <a:pt x="834" y="249"/>
                        <a:pt x="1011" y="183"/>
                        <a:pt x="1111" y="135"/>
                      </a:cubicBezTo>
                      <a:cubicBezTo>
                        <a:pt x="1211" y="87"/>
                        <a:pt x="1337" y="0"/>
                        <a:pt x="1337" y="0"/>
                      </a:cubicBezTo>
                      <a:close/>
                    </a:path>
                  </a:pathLst>
                </a:custGeom>
                <a:solidFill>
                  <a:srgbClr val="9900FF"/>
                </a:solidFill>
                <a:ln>
                  <a:noFill/>
                </a:ln>
                <a:effectLst/>
                <a:extLst>
                  <a:ext uri="{91240B29-F687-4F45-9708-019B960494DF}">
                    <a14:hiddenLine xmlns:a14="http://schemas.microsoft.com/office/drawing/2010/main" w="3175" cap="flat" cmpd="sng">
                      <a:solidFill>
                        <a:srgbClr val="FF00FF"/>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2" name="Freeform 539">
                  <a:extLst>
                    <a:ext uri="{FF2B5EF4-FFF2-40B4-BE49-F238E27FC236}">
                      <a16:creationId xmlns:a16="http://schemas.microsoft.com/office/drawing/2014/main" id="{4064020B-E206-AFDF-111B-79A78ADEA117}"/>
                    </a:ext>
                  </a:extLst>
                </p:cNvPr>
                <p:cNvSpPr>
                  <a:spLocks noChangeAspect="1"/>
                </p:cNvSpPr>
                <p:nvPr/>
              </p:nvSpPr>
              <p:spPr bwMode="auto">
                <a:xfrm>
                  <a:off x="3641725" y="2421890"/>
                  <a:ext cx="1175385" cy="1797685"/>
                </a:xfrm>
                <a:custGeom>
                  <a:avLst/>
                  <a:gdLst>
                    <a:gd name="T0" fmla="*/ 4212 w 4315"/>
                    <a:gd name="T1" fmla="*/ 0 h 6599"/>
                    <a:gd name="T2" fmla="*/ 0 w 4315"/>
                    <a:gd name="T3" fmla="*/ 1858 h 6599"/>
                    <a:gd name="T4" fmla="*/ 96 w 4315"/>
                    <a:gd name="T5" fmla="*/ 2185 h 6599"/>
                    <a:gd name="T6" fmla="*/ 606 w 4315"/>
                    <a:gd name="T7" fmla="*/ 3175 h 6599"/>
                    <a:gd name="T8" fmla="*/ 1933 w 4315"/>
                    <a:gd name="T9" fmla="*/ 4473 h 6599"/>
                    <a:gd name="T10" fmla="*/ 3934 w 4315"/>
                    <a:gd name="T11" fmla="*/ 5604 h 6599"/>
                    <a:gd name="T12" fmla="*/ 4221 w 4315"/>
                    <a:gd name="T13" fmla="*/ 5665 h 6599"/>
                    <a:gd name="T14" fmla="*/ 4212 w 4315"/>
                    <a:gd name="T15" fmla="*/ 0 h 65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5" h="6599">
                      <a:moveTo>
                        <a:pt x="4212" y="0"/>
                      </a:moveTo>
                      <a:lnTo>
                        <a:pt x="0" y="1858"/>
                      </a:lnTo>
                      <a:lnTo>
                        <a:pt x="96" y="2185"/>
                      </a:lnTo>
                      <a:cubicBezTo>
                        <a:pt x="197" y="2404"/>
                        <a:pt x="300" y="2794"/>
                        <a:pt x="606" y="3175"/>
                      </a:cubicBezTo>
                      <a:cubicBezTo>
                        <a:pt x="912" y="3556"/>
                        <a:pt x="1378" y="4068"/>
                        <a:pt x="1933" y="4473"/>
                      </a:cubicBezTo>
                      <a:cubicBezTo>
                        <a:pt x="2488" y="4878"/>
                        <a:pt x="3553" y="5405"/>
                        <a:pt x="3934" y="5604"/>
                      </a:cubicBezTo>
                      <a:cubicBezTo>
                        <a:pt x="4315" y="5803"/>
                        <a:pt x="4175" y="6599"/>
                        <a:pt x="4221" y="5665"/>
                      </a:cubicBezTo>
                      <a:lnTo>
                        <a:pt x="4212" y="0"/>
                      </a:lnTo>
                      <a:close/>
                    </a:path>
                  </a:pathLst>
                </a:custGeom>
                <a:solidFill>
                  <a:srgbClr val="9900CC"/>
                </a:solidFill>
                <a:ln>
                  <a:noFill/>
                </a:ln>
                <a:effectLst/>
                <a:extLst>
                  <a:ext uri="{91240B29-F687-4F45-9708-019B960494DF}">
                    <a14:hiddenLine xmlns:a14="http://schemas.microsoft.com/office/drawing/2010/main" w="317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3" name="Freeform 540">
                  <a:extLst>
                    <a:ext uri="{FF2B5EF4-FFF2-40B4-BE49-F238E27FC236}">
                      <a16:creationId xmlns:a16="http://schemas.microsoft.com/office/drawing/2014/main" id="{9AD7C5F0-F934-A874-785A-D686FB5999FA}"/>
                    </a:ext>
                  </a:extLst>
                </p:cNvPr>
                <p:cNvSpPr>
                  <a:spLocks noChangeAspect="1"/>
                </p:cNvSpPr>
                <p:nvPr/>
              </p:nvSpPr>
              <p:spPr bwMode="auto">
                <a:xfrm>
                  <a:off x="4739640" y="1957070"/>
                  <a:ext cx="1450340" cy="2281555"/>
                </a:xfrm>
                <a:custGeom>
                  <a:avLst/>
                  <a:gdLst>
                    <a:gd name="T0" fmla="*/ 5167 w 5327"/>
                    <a:gd name="T1" fmla="*/ 178 h 8378"/>
                    <a:gd name="T2" fmla="*/ 5276 w 5327"/>
                    <a:gd name="T3" fmla="*/ 1989 h 8378"/>
                    <a:gd name="T4" fmla="*/ 4862 w 5327"/>
                    <a:gd name="T5" fmla="*/ 3930 h 8378"/>
                    <a:gd name="T6" fmla="*/ 3575 w 5327"/>
                    <a:gd name="T7" fmla="*/ 6047 h 8378"/>
                    <a:gd name="T8" fmla="*/ 236 w 5327"/>
                    <a:gd name="T9" fmla="*/ 8229 h 8378"/>
                    <a:gd name="T10" fmla="*/ 2156 w 5327"/>
                    <a:gd name="T11" fmla="*/ 6941 h 8378"/>
                    <a:gd name="T12" fmla="*/ 3967 w 5327"/>
                    <a:gd name="T13" fmla="*/ 5458 h 8378"/>
                    <a:gd name="T14" fmla="*/ 4927 w 5327"/>
                    <a:gd name="T15" fmla="*/ 3319 h 8378"/>
                    <a:gd name="T16" fmla="*/ 5145 w 5327"/>
                    <a:gd name="T17" fmla="*/ 1901 h 8378"/>
                    <a:gd name="T18" fmla="*/ 5189 w 5327"/>
                    <a:gd name="T19" fmla="*/ 919 h 8378"/>
                    <a:gd name="T20" fmla="*/ 5167 w 5327"/>
                    <a:gd name="T21" fmla="*/ 178 h 8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7" h="8378">
                      <a:moveTo>
                        <a:pt x="5167" y="178"/>
                      </a:moveTo>
                      <a:cubicBezTo>
                        <a:pt x="5181" y="356"/>
                        <a:pt x="5327" y="1364"/>
                        <a:pt x="5276" y="1989"/>
                      </a:cubicBezTo>
                      <a:cubicBezTo>
                        <a:pt x="5225" y="2614"/>
                        <a:pt x="5146" y="3254"/>
                        <a:pt x="4862" y="3930"/>
                      </a:cubicBezTo>
                      <a:cubicBezTo>
                        <a:pt x="4578" y="4606"/>
                        <a:pt x="4346" y="5331"/>
                        <a:pt x="3575" y="6047"/>
                      </a:cubicBezTo>
                      <a:cubicBezTo>
                        <a:pt x="2804" y="6763"/>
                        <a:pt x="472" y="8080"/>
                        <a:pt x="236" y="8229"/>
                      </a:cubicBezTo>
                      <a:cubicBezTo>
                        <a:pt x="0" y="8378"/>
                        <a:pt x="1534" y="7403"/>
                        <a:pt x="2156" y="6941"/>
                      </a:cubicBezTo>
                      <a:cubicBezTo>
                        <a:pt x="2778" y="6479"/>
                        <a:pt x="3505" y="6062"/>
                        <a:pt x="3967" y="5458"/>
                      </a:cubicBezTo>
                      <a:cubicBezTo>
                        <a:pt x="4429" y="4854"/>
                        <a:pt x="4731" y="3912"/>
                        <a:pt x="4927" y="3319"/>
                      </a:cubicBezTo>
                      <a:cubicBezTo>
                        <a:pt x="5123" y="2726"/>
                        <a:pt x="5101" y="2301"/>
                        <a:pt x="5145" y="1901"/>
                      </a:cubicBezTo>
                      <a:cubicBezTo>
                        <a:pt x="5189" y="1501"/>
                        <a:pt x="5185" y="1206"/>
                        <a:pt x="5189" y="919"/>
                      </a:cubicBezTo>
                      <a:cubicBezTo>
                        <a:pt x="5193" y="632"/>
                        <a:pt x="5153" y="0"/>
                        <a:pt x="5167" y="178"/>
                      </a:cubicBezTo>
                      <a:close/>
                    </a:path>
                  </a:pathLst>
                </a:custGeom>
                <a:solidFill>
                  <a:srgbClr val="969696"/>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4" name="Freeform 541">
                  <a:extLst>
                    <a:ext uri="{FF2B5EF4-FFF2-40B4-BE49-F238E27FC236}">
                      <a16:creationId xmlns:a16="http://schemas.microsoft.com/office/drawing/2014/main" id="{9AAEA860-4E8A-AEBD-D3A5-75D1896B8D56}"/>
                    </a:ext>
                  </a:extLst>
                </p:cNvPr>
                <p:cNvSpPr>
                  <a:spLocks noChangeAspect="1"/>
                </p:cNvSpPr>
                <p:nvPr/>
              </p:nvSpPr>
              <p:spPr bwMode="auto">
                <a:xfrm>
                  <a:off x="3454400" y="1708150"/>
                  <a:ext cx="1259205" cy="2293620"/>
                </a:xfrm>
                <a:custGeom>
                  <a:avLst/>
                  <a:gdLst>
                    <a:gd name="T0" fmla="*/ 45 w 4625"/>
                    <a:gd name="T1" fmla="*/ 1 h 8422"/>
                    <a:gd name="T2" fmla="*/ 6 w 4625"/>
                    <a:gd name="T3" fmla="*/ 1162 h 8422"/>
                    <a:gd name="T4" fmla="*/ 12 w 4625"/>
                    <a:gd name="T5" fmla="*/ 2041 h 8422"/>
                    <a:gd name="T6" fmla="*/ 54 w 4625"/>
                    <a:gd name="T7" fmla="*/ 3007 h 8422"/>
                    <a:gd name="T8" fmla="*/ 174 w 4625"/>
                    <a:gd name="T9" fmla="*/ 3853 h 8422"/>
                    <a:gd name="T10" fmla="*/ 390 w 4625"/>
                    <a:gd name="T11" fmla="*/ 4750 h 8422"/>
                    <a:gd name="T12" fmla="*/ 861 w 4625"/>
                    <a:gd name="T13" fmla="*/ 5713 h 8422"/>
                    <a:gd name="T14" fmla="*/ 1416 w 4625"/>
                    <a:gd name="T15" fmla="*/ 6364 h 8422"/>
                    <a:gd name="T16" fmla="*/ 1875 w 4625"/>
                    <a:gd name="T17" fmla="*/ 6793 h 8422"/>
                    <a:gd name="T18" fmla="*/ 2745 w 4625"/>
                    <a:gd name="T19" fmla="*/ 7411 h 8422"/>
                    <a:gd name="T20" fmla="*/ 4605 w 4625"/>
                    <a:gd name="T21" fmla="*/ 8401 h 8422"/>
                    <a:gd name="T22" fmla="*/ 2625 w 4625"/>
                    <a:gd name="T23" fmla="*/ 7288 h 8422"/>
                    <a:gd name="T24" fmla="*/ 1902 w 4625"/>
                    <a:gd name="T25" fmla="*/ 6757 h 8422"/>
                    <a:gd name="T26" fmla="*/ 1464 w 4625"/>
                    <a:gd name="T27" fmla="*/ 6346 h 8422"/>
                    <a:gd name="T28" fmla="*/ 849 w 4625"/>
                    <a:gd name="T29" fmla="*/ 5596 h 8422"/>
                    <a:gd name="T30" fmla="*/ 426 w 4625"/>
                    <a:gd name="T31" fmla="*/ 4729 h 8422"/>
                    <a:gd name="T32" fmla="*/ 195 w 4625"/>
                    <a:gd name="T33" fmla="*/ 3787 h 8422"/>
                    <a:gd name="T34" fmla="*/ 84 w 4625"/>
                    <a:gd name="T35" fmla="*/ 2953 h 8422"/>
                    <a:gd name="T36" fmla="*/ 42 w 4625"/>
                    <a:gd name="T37" fmla="*/ 2029 h 8422"/>
                    <a:gd name="T38" fmla="*/ 30 w 4625"/>
                    <a:gd name="T39" fmla="*/ 1159 h 8422"/>
                    <a:gd name="T40" fmla="*/ 45 w 4625"/>
                    <a:gd name="T41" fmla="*/ 1 h 8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5" h="8422">
                      <a:moveTo>
                        <a:pt x="45" y="1"/>
                      </a:moveTo>
                      <a:cubicBezTo>
                        <a:pt x="41" y="2"/>
                        <a:pt x="12" y="822"/>
                        <a:pt x="6" y="1162"/>
                      </a:cubicBezTo>
                      <a:cubicBezTo>
                        <a:pt x="0" y="1502"/>
                        <a:pt x="4" y="1734"/>
                        <a:pt x="12" y="2041"/>
                      </a:cubicBezTo>
                      <a:cubicBezTo>
                        <a:pt x="20" y="2348"/>
                        <a:pt x="27" y="2705"/>
                        <a:pt x="54" y="3007"/>
                      </a:cubicBezTo>
                      <a:cubicBezTo>
                        <a:pt x="81" y="3309"/>
                        <a:pt x="118" y="3562"/>
                        <a:pt x="174" y="3853"/>
                      </a:cubicBezTo>
                      <a:cubicBezTo>
                        <a:pt x="230" y="4144"/>
                        <a:pt x="276" y="4440"/>
                        <a:pt x="390" y="4750"/>
                      </a:cubicBezTo>
                      <a:cubicBezTo>
                        <a:pt x="504" y="5060"/>
                        <a:pt x="690" y="5444"/>
                        <a:pt x="861" y="5713"/>
                      </a:cubicBezTo>
                      <a:cubicBezTo>
                        <a:pt x="1032" y="5982"/>
                        <a:pt x="1247" y="6184"/>
                        <a:pt x="1416" y="6364"/>
                      </a:cubicBezTo>
                      <a:cubicBezTo>
                        <a:pt x="1585" y="6544"/>
                        <a:pt x="1654" y="6618"/>
                        <a:pt x="1875" y="6793"/>
                      </a:cubicBezTo>
                      <a:cubicBezTo>
                        <a:pt x="2096" y="6968"/>
                        <a:pt x="2290" y="7143"/>
                        <a:pt x="2745" y="7411"/>
                      </a:cubicBezTo>
                      <a:cubicBezTo>
                        <a:pt x="3200" y="7679"/>
                        <a:pt x="4625" y="8422"/>
                        <a:pt x="4605" y="8401"/>
                      </a:cubicBezTo>
                      <a:cubicBezTo>
                        <a:pt x="4585" y="8380"/>
                        <a:pt x="3076" y="7562"/>
                        <a:pt x="2625" y="7288"/>
                      </a:cubicBezTo>
                      <a:cubicBezTo>
                        <a:pt x="2174" y="7014"/>
                        <a:pt x="2095" y="6914"/>
                        <a:pt x="1902" y="6757"/>
                      </a:cubicBezTo>
                      <a:cubicBezTo>
                        <a:pt x="1709" y="6600"/>
                        <a:pt x="1639" y="6539"/>
                        <a:pt x="1464" y="6346"/>
                      </a:cubicBezTo>
                      <a:cubicBezTo>
                        <a:pt x="1289" y="6153"/>
                        <a:pt x="1022" y="5865"/>
                        <a:pt x="849" y="5596"/>
                      </a:cubicBezTo>
                      <a:cubicBezTo>
                        <a:pt x="676" y="5327"/>
                        <a:pt x="535" y="5030"/>
                        <a:pt x="426" y="4729"/>
                      </a:cubicBezTo>
                      <a:cubicBezTo>
                        <a:pt x="317" y="4428"/>
                        <a:pt x="252" y="4083"/>
                        <a:pt x="195" y="3787"/>
                      </a:cubicBezTo>
                      <a:cubicBezTo>
                        <a:pt x="138" y="3491"/>
                        <a:pt x="110" y="3246"/>
                        <a:pt x="84" y="2953"/>
                      </a:cubicBezTo>
                      <a:cubicBezTo>
                        <a:pt x="58" y="2660"/>
                        <a:pt x="51" y="2328"/>
                        <a:pt x="42" y="2029"/>
                      </a:cubicBezTo>
                      <a:cubicBezTo>
                        <a:pt x="33" y="1730"/>
                        <a:pt x="30" y="1497"/>
                        <a:pt x="30" y="1159"/>
                      </a:cubicBezTo>
                      <a:cubicBezTo>
                        <a:pt x="30" y="821"/>
                        <a:pt x="46" y="0"/>
                        <a:pt x="45" y="1"/>
                      </a:cubicBezTo>
                      <a:close/>
                    </a:path>
                  </a:pathLst>
                </a:custGeom>
                <a:solidFill>
                  <a:srgbClr val="969696"/>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nvGrpSpPr>
                <p:cNvPr id="45" name="Group 542">
                  <a:extLst>
                    <a:ext uri="{FF2B5EF4-FFF2-40B4-BE49-F238E27FC236}">
                      <a16:creationId xmlns:a16="http://schemas.microsoft.com/office/drawing/2014/main" id="{DAC9556C-9971-88F2-19C2-9268F1A3DF0D}"/>
                    </a:ext>
                  </a:extLst>
                </p:cNvPr>
                <p:cNvGrpSpPr>
                  <a:grpSpLocks noChangeAspect="1"/>
                </p:cNvGrpSpPr>
                <p:nvPr/>
              </p:nvGrpSpPr>
              <p:grpSpPr bwMode="auto">
                <a:xfrm>
                  <a:off x="3082925" y="1524635"/>
                  <a:ext cx="3456940" cy="2988310"/>
                  <a:chOff x="6583" y="1855"/>
                  <a:chExt cx="3117" cy="2695"/>
                </a:xfrm>
              </p:grpSpPr>
              <p:grpSp>
                <p:nvGrpSpPr>
                  <p:cNvPr id="46" name="Group 543">
                    <a:extLst>
                      <a:ext uri="{FF2B5EF4-FFF2-40B4-BE49-F238E27FC236}">
                        <a16:creationId xmlns:a16="http://schemas.microsoft.com/office/drawing/2014/main" id="{64F44761-7336-5EDF-0A53-C5A140D8E9CA}"/>
                      </a:ext>
                    </a:extLst>
                  </p:cNvPr>
                  <p:cNvGrpSpPr>
                    <a:grpSpLocks noChangeAspect="1"/>
                  </p:cNvGrpSpPr>
                  <p:nvPr/>
                </p:nvGrpSpPr>
                <p:grpSpPr bwMode="auto">
                  <a:xfrm>
                    <a:off x="6745" y="3431"/>
                    <a:ext cx="260" cy="226"/>
                    <a:chOff x="6729" y="3415"/>
                    <a:chExt cx="275" cy="242"/>
                  </a:xfrm>
                </p:grpSpPr>
                <p:sp>
                  <p:nvSpPr>
                    <p:cNvPr id="91" name="WordArt 544">
                      <a:extLst>
                        <a:ext uri="{FF2B5EF4-FFF2-40B4-BE49-F238E27FC236}">
                          <a16:creationId xmlns:a16="http://schemas.microsoft.com/office/drawing/2014/main" id="{8E0B73A4-920D-AB65-EFA2-0C6DB9604D62}"/>
                        </a:ext>
                      </a:extLst>
                    </p:cNvPr>
                    <p:cNvSpPr>
                      <a:spLocks noChangeAspect="1" noChangeArrowheads="1" noChangeShapeType="1" noTextEdit="1"/>
                    </p:cNvSpPr>
                    <p:nvPr/>
                  </p:nvSpPr>
                  <p:spPr bwMode="auto">
                    <a:xfrm rot="3740117">
                      <a:off x="6750" y="3401"/>
                      <a:ext cx="213" cy="25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C</a:t>
                      </a:r>
                    </a:p>
                  </p:txBody>
                </p:sp>
                <p:sp>
                  <p:nvSpPr>
                    <p:cNvPr id="92" name="WordArt 545">
                      <a:extLst>
                        <a:ext uri="{FF2B5EF4-FFF2-40B4-BE49-F238E27FC236}">
                          <a16:creationId xmlns:a16="http://schemas.microsoft.com/office/drawing/2014/main" id="{41332E63-1215-CBFD-81AB-57A7C338E480}"/>
                        </a:ext>
                      </a:extLst>
                    </p:cNvPr>
                    <p:cNvSpPr>
                      <a:spLocks noChangeAspect="1" noChangeArrowheads="1" noChangeShapeType="1" noTextEdit="1"/>
                    </p:cNvSpPr>
                    <p:nvPr/>
                  </p:nvSpPr>
                  <p:spPr bwMode="auto">
                    <a:xfrm rot="3812469">
                      <a:off x="6747" y="3399"/>
                      <a:ext cx="242" cy="27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C</a:t>
                      </a:r>
                    </a:p>
                  </p:txBody>
                </p:sp>
              </p:grpSp>
              <p:grpSp>
                <p:nvGrpSpPr>
                  <p:cNvPr id="47" name="Group 546">
                    <a:extLst>
                      <a:ext uri="{FF2B5EF4-FFF2-40B4-BE49-F238E27FC236}">
                        <a16:creationId xmlns:a16="http://schemas.microsoft.com/office/drawing/2014/main" id="{2AF2F5EB-3A71-0CFA-FA34-E0D93DB8C54E}"/>
                      </a:ext>
                    </a:extLst>
                  </p:cNvPr>
                  <p:cNvGrpSpPr>
                    <a:grpSpLocks noChangeAspect="1"/>
                  </p:cNvGrpSpPr>
                  <p:nvPr/>
                </p:nvGrpSpPr>
                <p:grpSpPr bwMode="auto">
                  <a:xfrm>
                    <a:off x="6647" y="3174"/>
                    <a:ext cx="258" cy="236"/>
                    <a:chOff x="6623" y="3138"/>
                    <a:chExt cx="274" cy="255"/>
                  </a:xfrm>
                </p:grpSpPr>
                <p:sp>
                  <p:nvSpPr>
                    <p:cNvPr id="89" name="WordArt 547">
                      <a:extLst>
                        <a:ext uri="{FF2B5EF4-FFF2-40B4-BE49-F238E27FC236}">
                          <a16:creationId xmlns:a16="http://schemas.microsoft.com/office/drawing/2014/main" id="{FB03179F-68C1-957A-61C7-718E0E3D9753}"/>
                        </a:ext>
                      </a:extLst>
                    </p:cNvPr>
                    <p:cNvSpPr>
                      <a:spLocks noChangeAspect="1" noChangeArrowheads="1" noChangeShapeType="1" noTextEdit="1"/>
                    </p:cNvSpPr>
                    <p:nvPr/>
                  </p:nvSpPr>
                  <p:spPr bwMode="auto">
                    <a:xfrm rot="4418036">
                      <a:off x="6645" y="3141"/>
                      <a:ext cx="244" cy="26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S</a:t>
                      </a:r>
                    </a:p>
                  </p:txBody>
                </p:sp>
                <p:sp>
                  <p:nvSpPr>
                    <p:cNvPr id="90" name="WordArt 548">
                      <a:extLst>
                        <a:ext uri="{FF2B5EF4-FFF2-40B4-BE49-F238E27FC236}">
                          <a16:creationId xmlns:a16="http://schemas.microsoft.com/office/drawing/2014/main" id="{1A23B781-0BD7-7F8D-332B-1147B854F8AB}"/>
                        </a:ext>
                      </a:extLst>
                    </p:cNvPr>
                    <p:cNvSpPr>
                      <a:spLocks noChangeAspect="1" noChangeArrowheads="1" noChangeShapeType="1" noTextEdit="1"/>
                    </p:cNvSpPr>
                    <p:nvPr/>
                  </p:nvSpPr>
                  <p:spPr bwMode="auto">
                    <a:xfrm rot="4418036">
                      <a:off x="6638" y="3123"/>
                      <a:ext cx="243" cy="2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S</a:t>
                      </a:r>
                    </a:p>
                  </p:txBody>
                </p:sp>
              </p:grpSp>
              <p:grpSp>
                <p:nvGrpSpPr>
                  <p:cNvPr id="48" name="Group 549">
                    <a:extLst>
                      <a:ext uri="{FF2B5EF4-FFF2-40B4-BE49-F238E27FC236}">
                        <a16:creationId xmlns:a16="http://schemas.microsoft.com/office/drawing/2014/main" id="{AEF99A4E-01A7-FD4B-CE68-DA505B59CC59}"/>
                      </a:ext>
                    </a:extLst>
                  </p:cNvPr>
                  <p:cNvGrpSpPr>
                    <a:grpSpLocks noChangeAspect="1"/>
                  </p:cNvGrpSpPr>
                  <p:nvPr/>
                </p:nvGrpSpPr>
                <p:grpSpPr bwMode="auto">
                  <a:xfrm rot="209359">
                    <a:off x="6882" y="3680"/>
                    <a:ext cx="259" cy="224"/>
                    <a:chOff x="6891" y="3668"/>
                    <a:chExt cx="276" cy="241"/>
                  </a:xfrm>
                </p:grpSpPr>
                <p:sp>
                  <p:nvSpPr>
                    <p:cNvPr id="87" name="WordArt 550">
                      <a:extLst>
                        <a:ext uri="{FF2B5EF4-FFF2-40B4-BE49-F238E27FC236}">
                          <a16:creationId xmlns:a16="http://schemas.microsoft.com/office/drawing/2014/main" id="{DC37ACE3-AA57-BD68-AB0E-C312102EF957}"/>
                        </a:ext>
                      </a:extLst>
                    </p:cNvPr>
                    <p:cNvSpPr>
                      <a:spLocks noChangeAspect="1" noChangeArrowheads="1" noChangeShapeType="1" noTextEdit="1"/>
                    </p:cNvSpPr>
                    <p:nvPr/>
                  </p:nvSpPr>
                  <p:spPr bwMode="auto">
                    <a:xfrm rot="3121826">
                      <a:off x="6914" y="3657"/>
                      <a:ext cx="214" cy="26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O</a:t>
                      </a:r>
                    </a:p>
                  </p:txBody>
                </p:sp>
                <p:sp>
                  <p:nvSpPr>
                    <p:cNvPr id="88" name="WordArt 551">
                      <a:extLst>
                        <a:ext uri="{FF2B5EF4-FFF2-40B4-BE49-F238E27FC236}">
                          <a16:creationId xmlns:a16="http://schemas.microsoft.com/office/drawing/2014/main" id="{7374CCAD-4516-1830-5292-CB73D148B3A2}"/>
                        </a:ext>
                      </a:extLst>
                    </p:cNvPr>
                    <p:cNvSpPr>
                      <a:spLocks noChangeAspect="1" noChangeArrowheads="1" noChangeShapeType="1" noTextEdit="1"/>
                    </p:cNvSpPr>
                    <p:nvPr/>
                  </p:nvSpPr>
                  <p:spPr bwMode="auto">
                    <a:xfrm rot="3194179">
                      <a:off x="6910" y="3652"/>
                      <a:ext cx="241" cy="27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O</a:t>
                      </a:r>
                    </a:p>
                  </p:txBody>
                </p:sp>
              </p:grpSp>
              <p:grpSp>
                <p:nvGrpSpPr>
                  <p:cNvPr id="49" name="Group 552">
                    <a:extLst>
                      <a:ext uri="{FF2B5EF4-FFF2-40B4-BE49-F238E27FC236}">
                        <a16:creationId xmlns:a16="http://schemas.microsoft.com/office/drawing/2014/main" id="{8FF6414F-A794-D5AC-8338-FAC5509F3C77}"/>
                      </a:ext>
                    </a:extLst>
                  </p:cNvPr>
                  <p:cNvGrpSpPr>
                    <a:grpSpLocks noChangeAspect="1"/>
                  </p:cNvGrpSpPr>
                  <p:nvPr/>
                </p:nvGrpSpPr>
                <p:grpSpPr bwMode="auto">
                  <a:xfrm>
                    <a:off x="7042" y="3889"/>
                    <a:ext cx="264" cy="223"/>
                    <a:chOff x="7083" y="3886"/>
                    <a:chExt cx="281" cy="239"/>
                  </a:xfrm>
                </p:grpSpPr>
                <p:sp>
                  <p:nvSpPr>
                    <p:cNvPr id="85" name="WordArt 553">
                      <a:extLst>
                        <a:ext uri="{FF2B5EF4-FFF2-40B4-BE49-F238E27FC236}">
                          <a16:creationId xmlns:a16="http://schemas.microsoft.com/office/drawing/2014/main" id="{8CF9FEA6-FABB-8104-6D4E-D8F9179662F7}"/>
                        </a:ext>
                      </a:extLst>
                    </p:cNvPr>
                    <p:cNvSpPr>
                      <a:spLocks noChangeAspect="1" noChangeArrowheads="1" noChangeShapeType="1" noTextEdit="1"/>
                    </p:cNvSpPr>
                    <p:nvPr/>
                  </p:nvSpPr>
                  <p:spPr bwMode="auto">
                    <a:xfrm rot="2756260">
                      <a:off x="7113" y="3860"/>
                      <a:ext cx="211" cy="2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O</a:t>
                      </a:r>
                    </a:p>
                  </p:txBody>
                </p:sp>
                <p:sp>
                  <p:nvSpPr>
                    <p:cNvPr id="86" name="WordArt 554">
                      <a:extLst>
                        <a:ext uri="{FF2B5EF4-FFF2-40B4-BE49-F238E27FC236}">
                          <a16:creationId xmlns:a16="http://schemas.microsoft.com/office/drawing/2014/main" id="{36A3DD2A-7C62-3C55-45A4-3FC04BF464EA}"/>
                        </a:ext>
                      </a:extLst>
                    </p:cNvPr>
                    <p:cNvSpPr>
                      <a:spLocks noChangeAspect="1" noChangeArrowheads="1" noChangeShapeType="1" noTextEdit="1"/>
                    </p:cNvSpPr>
                    <p:nvPr/>
                  </p:nvSpPr>
                  <p:spPr bwMode="auto">
                    <a:xfrm rot="2828612">
                      <a:off x="7105" y="3866"/>
                      <a:ext cx="239" cy="2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O</a:t>
                      </a:r>
                    </a:p>
                  </p:txBody>
                </p:sp>
              </p:grpSp>
              <p:grpSp>
                <p:nvGrpSpPr>
                  <p:cNvPr id="50" name="Group 555">
                    <a:extLst>
                      <a:ext uri="{FF2B5EF4-FFF2-40B4-BE49-F238E27FC236}">
                        <a16:creationId xmlns:a16="http://schemas.microsoft.com/office/drawing/2014/main" id="{C4B66BF9-5637-265D-11F6-50F4712F0024}"/>
                      </a:ext>
                    </a:extLst>
                  </p:cNvPr>
                  <p:cNvGrpSpPr>
                    <a:grpSpLocks noChangeAspect="1"/>
                  </p:cNvGrpSpPr>
                  <p:nvPr/>
                </p:nvGrpSpPr>
                <p:grpSpPr bwMode="auto">
                  <a:xfrm>
                    <a:off x="7239" y="4011"/>
                    <a:ext cx="231" cy="260"/>
                    <a:chOff x="7065" y="3774"/>
                    <a:chExt cx="167" cy="190"/>
                  </a:xfrm>
                </p:grpSpPr>
                <p:sp>
                  <p:nvSpPr>
                    <p:cNvPr id="83" name="WordArt 556">
                      <a:extLst>
                        <a:ext uri="{FF2B5EF4-FFF2-40B4-BE49-F238E27FC236}">
                          <a16:creationId xmlns:a16="http://schemas.microsoft.com/office/drawing/2014/main" id="{1AD7CAC2-8BBD-B143-50B9-01838DEB3C75}"/>
                        </a:ext>
                      </a:extLst>
                    </p:cNvPr>
                    <p:cNvSpPr>
                      <a:spLocks noChangeAspect="1" noChangeArrowheads="1" noChangeShapeType="1" noTextEdit="1"/>
                    </p:cNvSpPr>
                    <p:nvPr/>
                  </p:nvSpPr>
                  <p:spPr bwMode="auto">
                    <a:xfrm rot="2125408">
                      <a:off x="7076" y="3777"/>
                      <a:ext cx="156" cy="1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T</a:t>
                      </a:r>
                    </a:p>
                  </p:txBody>
                </p:sp>
                <p:sp>
                  <p:nvSpPr>
                    <p:cNvPr id="84" name="WordArt 557">
                      <a:extLst>
                        <a:ext uri="{FF2B5EF4-FFF2-40B4-BE49-F238E27FC236}">
                          <a16:creationId xmlns:a16="http://schemas.microsoft.com/office/drawing/2014/main" id="{C51CF5E0-C536-6199-DC3D-CE1661DA58E3}"/>
                        </a:ext>
                      </a:extLst>
                    </p:cNvPr>
                    <p:cNvSpPr>
                      <a:spLocks noChangeAspect="1" noChangeArrowheads="1" noChangeShapeType="1" noTextEdit="1"/>
                    </p:cNvSpPr>
                    <p:nvPr/>
                  </p:nvSpPr>
                  <p:spPr bwMode="auto">
                    <a:xfrm rot="2197760">
                      <a:off x="7065" y="3774"/>
                      <a:ext cx="152" cy="18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T</a:t>
                      </a:r>
                    </a:p>
                  </p:txBody>
                </p:sp>
              </p:grpSp>
              <p:grpSp>
                <p:nvGrpSpPr>
                  <p:cNvPr id="51" name="Group 558">
                    <a:extLst>
                      <a:ext uri="{FF2B5EF4-FFF2-40B4-BE49-F238E27FC236}">
                        <a16:creationId xmlns:a16="http://schemas.microsoft.com/office/drawing/2014/main" id="{6F74467C-7AEE-6CC7-A7E7-2B6A4336D282}"/>
                      </a:ext>
                    </a:extLst>
                  </p:cNvPr>
                  <p:cNvGrpSpPr>
                    <a:grpSpLocks noChangeAspect="1"/>
                  </p:cNvGrpSpPr>
                  <p:nvPr/>
                </p:nvGrpSpPr>
                <p:grpSpPr bwMode="auto">
                  <a:xfrm>
                    <a:off x="7471" y="4160"/>
                    <a:ext cx="213" cy="259"/>
                    <a:chOff x="7558" y="4201"/>
                    <a:chExt cx="226" cy="278"/>
                  </a:xfrm>
                </p:grpSpPr>
                <p:sp>
                  <p:nvSpPr>
                    <p:cNvPr id="81" name="WordArt 559">
                      <a:extLst>
                        <a:ext uri="{FF2B5EF4-FFF2-40B4-BE49-F238E27FC236}">
                          <a16:creationId xmlns:a16="http://schemas.microsoft.com/office/drawing/2014/main" id="{792D18C4-D5C4-1B39-8F58-603178C9CED3}"/>
                        </a:ext>
                      </a:extLst>
                    </p:cNvPr>
                    <p:cNvSpPr>
                      <a:spLocks noChangeAspect="1" noChangeArrowheads="1" noChangeShapeType="1" noTextEdit="1"/>
                    </p:cNvSpPr>
                    <p:nvPr/>
                  </p:nvSpPr>
                  <p:spPr bwMode="auto">
                    <a:xfrm rot="1923483">
                      <a:off x="7565" y="4201"/>
                      <a:ext cx="219" cy="26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E</a:t>
                      </a:r>
                    </a:p>
                  </p:txBody>
                </p:sp>
                <p:sp>
                  <p:nvSpPr>
                    <p:cNvPr id="82" name="WordArt 560">
                      <a:extLst>
                        <a:ext uri="{FF2B5EF4-FFF2-40B4-BE49-F238E27FC236}">
                          <a16:creationId xmlns:a16="http://schemas.microsoft.com/office/drawing/2014/main" id="{DC571339-98C2-1C6B-7520-8A0DEAA52771}"/>
                        </a:ext>
                      </a:extLst>
                    </p:cNvPr>
                    <p:cNvSpPr>
                      <a:spLocks noChangeAspect="1" noChangeArrowheads="1" noChangeShapeType="1" noTextEdit="1"/>
                    </p:cNvSpPr>
                    <p:nvPr/>
                  </p:nvSpPr>
                  <p:spPr bwMode="auto">
                    <a:xfrm rot="1995835">
                      <a:off x="7558" y="4213"/>
                      <a:ext cx="216" cy="26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E</a:t>
                      </a:r>
                    </a:p>
                  </p:txBody>
                </p:sp>
              </p:grpSp>
              <p:grpSp>
                <p:nvGrpSpPr>
                  <p:cNvPr id="52" name="Group 561">
                    <a:extLst>
                      <a:ext uri="{FF2B5EF4-FFF2-40B4-BE49-F238E27FC236}">
                        <a16:creationId xmlns:a16="http://schemas.microsoft.com/office/drawing/2014/main" id="{0E3DCD3F-19DA-7C74-F9D1-D01357F7B10E}"/>
                      </a:ext>
                    </a:extLst>
                  </p:cNvPr>
                  <p:cNvGrpSpPr>
                    <a:grpSpLocks noChangeAspect="1"/>
                  </p:cNvGrpSpPr>
                  <p:nvPr/>
                </p:nvGrpSpPr>
                <p:grpSpPr bwMode="auto">
                  <a:xfrm>
                    <a:off x="6583" y="1855"/>
                    <a:ext cx="228" cy="1231"/>
                    <a:chOff x="6590" y="1653"/>
                    <a:chExt cx="263" cy="1762"/>
                  </a:xfrm>
                </p:grpSpPr>
                <p:sp>
                  <p:nvSpPr>
                    <p:cNvPr id="78" name="Freeform 562">
                      <a:extLst>
                        <a:ext uri="{FF2B5EF4-FFF2-40B4-BE49-F238E27FC236}">
                          <a16:creationId xmlns:a16="http://schemas.microsoft.com/office/drawing/2014/main" id="{126A5540-37C0-3E1D-C4B1-CA8E228E8D34}"/>
                        </a:ext>
                      </a:extLst>
                    </p:cNvPr>
                    <p:cNvSpPr>
                      <a:spLocks noChangeAspect="1"/>
                    </p:cNvSpPr>
                    <p:nvPr/>
                  </p:nvSpPr>
                  <p:spPr bwMode="auto">
                    <a:xfrm>
                      <a:off x="6590" y="1653"/>
                      <a:ext cx="263" cy="1762"/>
                    </a:xfrm>
                    <a:custGeom>
                      <a:avLst/>
                      <a:gdLst>
                        <a:gd name="T0" fmla="*/ 223 w 392"/>
                        <a:gd name="T1" fmla="*/ 73 h 2588"/>
                        <a:gd name="T2" fmla="*/ 178 w 392"/>
                        <a:gd name="T3" fmla="*/ 784 h 2588"/>
                        <a:gd name="T4" fmla="*/ 235 w 392"/>
                        <a:gd name="T5" fmla="*/ 1780 h 2588"/>
                        <a:gd name="T6" fmla="*/ 373 w 392"/>
                        <a:gd name="T7" fmla="*/ 2368 h 2588"/>
                        <a:gd name="T8" fmla="*/ 349 w 392"/>
                        <a:gd name="T9" fmla="*/ 2413 h 2588"/>
                        <a:gd name="T10" fmla="*/ 295 w 392"/>
                        <a:gd name="T11" fmla="*/ 2392 h 2588"/>
                        <a:gd name="T12" fmla="*/ 157 w 392"/>
                        <a:gd name="T13" fmla="*/ 2413 h 2588"/>
                        <a:gd name="T14" fmla="*/ 109 w 392"/>
                        <a:gd name="T15" fmla="*/ 2494 h 2588"/>
                        <a:gd name="T16" fmla="*/ 84 w 392"/>
                        <a:gd name="T17" fmla="*/ 2533 h 2588"/>
                        <a:gd name="T18" fmla="*/ 46 w 392"/>
                        <a:gd name="T19" fmla="*/ 2166 h 2588"/>
                        <a:gd name="T20" fmla="*/ 16 w 392"/>
                        <a:gd name="T21" fmla="*/ 1446 h 2588"/>
                        <a:gd name="T22" fmla="*/ 144 w 392"/>
                        <a:gd name="T23" fmla="*/ 343 h 2588"/>
                        <a:gd name="T24" fmla="*/ 223 w 392"/>
                        <a:gd name="T25" fmla="*/ 73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2588">
                          <a:moveTo>
                            <a:pt x="223" y="73"/>
                          </a:moveTo>
                          <a:cubicBezTo>
                            <a:pt x="229" y="146"/>
                            <a:pt x="176" y="500"/>
                            <a:pt x="178" y="784"/>
                          </a:cubicBezTo>
                          <a:cubicBezTo>
                            <a:pt x="180" y="1068"/>
                            <a:pt x="203" y="1516"/>
                            <a:pt x="235" y="1780"/>
                          </a:cubicBezTo>
                          <a:cubicBezTo>
                            <a:pt x="267" y="2044"/>
                            <a:pt x="354" y="2263"/>
                            <a:pt x="373" y="2368"/>
                          </a:cubicBezTo>
                          <a:cubicBezTo>
                            <a:pt x="392" y="2473"/>
                            <a:pt x="362" y="2409"/>
                            <a:pt x="349" y="2413"/>
                          </a:cubicBezTo>
                          <a:cubicBezTo>
                            <a:pt x="336" y="2417"/>
                            <a:pt x="327" y="2392"/>
                            <a:pt x="295" y="2392"/>
                          </a:cubicBezTo>
                          <a:cubicBezTo>
                            <a:pt x="263" y="2392"/>
                            <a:pt x="188" y="2396"/>
                            <a:pt x="157" y="2413"/>
                          </a:cubicBezTo>
                          <a:cubicBezTo>
                            <a:pt x="126" y="2430"/>
                            <a:pt x="121" y="2474"/>
                            <a:pt x="109" y="2494"/>
                          </a:cubicBezTo>
                          <a:cubicBezTo>
                            <a:pt x="97" y="2514"/>
                            <a:pt x="95" y="2588"/>
                            <a:pt x="84" y="2533"/>
                          </a:cubicBezTo>
                          <a:cubicBezTo>
                            <a:pt x="73" y="2478"/>
                            <a:pt x="57" y="2347"/>
                            <a:pt x="46" y="2166"/>
                          </a:cubicBezTo>
                          <a:cubicBezTo>
                            <a:pt x="35" y="1985"/>
                            <a:pt x="0" y="1750"/>
                            <a:pt x="16" y="1446"/>
                          </a:cubicBezTo>
                          <a:cubicBezTo>
                            <a:pt x="32" y="1142"/>
                            <a:pt x="110" y="572"/>
                            <a:pt x="144" y="343"/>
                          </a:cubicBezTo>
                          <a:cubicBezTo>
                            <a:pt x="178" y="114"/>
                            <a:pt x="217" y="0"/>
                            <a:pt x="223" y="73"/>
                          </a:cubicBezTo>
                          <a:close/>
                        </a:path>
                      </a:pathLst>
                    </a:custGeom>
                    <a:solidFill>
                      <a:srgbClr val="800080"/>
                    </a:solidFill>
                    <a:ln w="3175" cap="flat" cmpd="sng">
                      <a:solidFill>
                        <a:srgbClr val="993366"/>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9" name="Freeform 563">
                      <a:extLst>
                        <a:ext uri="{FF2B5EF4-FFF2-40B4-BE49-F238E27FC236}">
                          <a16:creationId xmlns:a16="http://schemas.microsoft.com/office/drawing/2014/main" id="{3049B065-F89F-7886-DE22-7E452B85FC68}"/>
                        </a:ext>
                      </a:extLst>
                    </p:cNvPr>
                    <p:cNvSpPr>
                      <a:spLocks noChangeAspect="1"/>
                    </p:cNvSpPr>
                    <p:nvPr/>
                  </p:nvSpPr>
                  <p:spPr bwMode="auto">
                    <a:xfrm>
                      <a:off x="6631" y="2227"/>
                      <a:ext cx="182" cy="1046"/>
                    </a:xfrm>
                    <a:custGeom>
                      <a:avLst/>
                      <a:gdLst>
                        <a:gd name="T0" fmla="*/ 270 w 272"/>
                        <a:gd name="T1" fmla="*/ 1519 h 1538"/>
                        <a:gd name="T2" fmla="*/ 207 w 272"/>
                        <a:gd name="T3" fmla="*/ 1366 h 1538"/>
                        <a:gd name="T4" fmla="*/ 105 w 272"/>
                        <a:gd name="T5" fmla="*/ 796 h 1538"/>
                        <a:gd name="T6" fmla="*/ 57 w 272"/>
                        <a:gd name="T7" fmla="*/ 148 h 1538"/>
                        <a:gd name="T8" fmla="*/ 51 w 272"/>
                        <a:gd name="T9" fmla="*/ 4 h 1538"/>
                        <a:gd name="T10" fmla="*/ 36 w 272"/>
                        <a:gd name="T11" fmla="*/ 124 h 1538"/>
                        <a:gd name="T12" fmla="*/ 18 w 272"/>
                        <a:gd name="T13" fmla="*/ 454 h 1538"/>
                        <a:gd name="T14" fmla="*/ 3 w 272"/>
                        <a:gd name="T15" fmla="*/ 802 h 1538"/>
                        <a:gd name="T16" fmla="*/ 36 w 272"/>
                        <a:gd name="T17" fmla="*/ 754 h 1538"/>
                        <a:gd name="T18" fmla="*/ 81 w 272"/>
                        <a:gd name="T19" fmla="*/ 790 h 1538"/>
                        <a:gd name="T20" fmla="*/ 105 w 272"/>
                        <a:gd name="T21" fmla="*/ 928 h 1538"/>
                        <a:gd name="T22" fmla="*/ 168 w 272"/>
                        <a:gd name="T23" fmla="*/ 1291 h 1538"/>
                        <a:gd name="T24" fmla="*/ 219 w 272"/>
                        <a:gd name="T25" fmla="*/ 1480 h 1538"/>
                        <a:gd name="T26" fmla="*/ 270 w 272"/>
                        <a:gd name="T27" fmla="*/ 1519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538">
                          <a:moveTo>
                            <a:pt x="270" y="1519"/>
                          </a:moveTo>
                          <a:cubicBezTo>
                            <a:pt x="268" y="1500"/>
                            <a:pt x="234" y="1486"/>
                            <a:pt x="207" y="1366"/>
                          </a:cubicBezTo>
                          <a:cubicBezTo>
                            <a:pt x="180" y="1246"/>
                            <a:pt x="130" y="999"/>
                            <a:pt x="105" y="796"/>
                          </a:cubicBezTo>
                          <a:cubicBezTo>
                            <a:pt x="80" y="593"/>
                            <a:pt x="66" y="280"/>
                            <a:pt x="57" y="148"/>
                          </a:cubicBezTo>
                          <a:cubicBezTo>
                            <a:pt x="48" y="16"/>
                            <a:pt x="54" y="8"/>
                            <a:pt x="51" y="4"/>
                          </a:cubicBezTo>
                          <a:cubicBezTo>
                            <a:pt x="48" y="0"/>
                            <a:pt x="41" y="49"/>
                            <a:pt x="36" y="124"/>
                          </a:cubicBezTo>
                          <a:cubicBezTo>
                            <a:pt x="31" y="199"/>
                            <a:pt x="24" y="341"/>
                            <a:pt x="18" y="454"/>
                          </a:cubicBezTo>
                          <a:cubicBezTo>
                            <a:pt x="12" y="567"/>
                            <a:pt x="0" y="752"/>
                            <a:pt x="3" y="802"/>
                          </a:cubicBezTo>
                          <a:cubicBezTo>
                            <a:pt x="6" y="852"/>
                            <a:pt x="23" y="756"/>
                            <a:pt x="36" y="754"/>
                          </a:cubicBezTo>
                          <a:cubicBezTo>
                            <a:pt x="49" y="752"/>
                            <a:pt x="70" y="761"/>
                            <a:pt x="81" y="790"/>
                          </a:cubicBezTo>
                          <a:cubicBezTo>
                            <a:pt x="92" y="819"/>
                            <a:pt x="91" y="845"/>
                            <a:pt x="105" y="928"/>
                          </a:cubicBezTo>
                          <a:cubicBezTo>
                            <a:pt x="119" y="1011"/>
                            <a:pt x="149" y="1199"/>
                            <a:pt x="168" y="1291"/>
                          </a:cubicBezTo>
                          <a:cubicBezTo>
                            <a:pt x="187" y="1383"/>
                            <a:pt x="201" y="1441"/>
                            <a:pt x="219" y="1480"/>
                          </a:cubicBezTo>
                          <a:cubicBezTo>
                            <a:pt x="237" y="1519"/>
                            <a:pt x="272" y="1538"/>
                            <a:pt x="270" y="1519"/>
                          </a:cubicBezTo>
                          <a:close/>
                        </a:path>
                      </a:pathLst>
                    </a:custGeom>
                    <a:solidFill>
                      <a:srgbClr val="FF00FF"/>
                    </a:solidFill>
                    <a:ln>
                      <a:noFill/>
                    </a:ln>
                    <a:effectLst/>
                    <a:extLst>
                      <a:ext uri="{91240B29-F687-4F45-9708-019B960494DF}">
                        <a14:hiddenLine xmlns:a14="http://schemas.microsoft.com/office/drawing/2010/main" w="3175" cap="flat" cmpd="sng">
                          <a:solidFill>
                            <a:srgbClr val="FF99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0" name="Freeform 564">
                      <a:extLst>
                        <a:ext uri="{FF2B5EF4-FFF2-40B4-BE49-F238E27FC236}">
                          <a16:creationId xmlns:a16="http://schemas.microsoft.com/office/drawing/2014/main" id="{686D155E-F116-DFBE-5FF2-B76B6F91D08E}"/>
                        </a:ext>
                      </a:extLst>
                    </p:cNvPr>
                    <p:cNvSpPr>
                      <a:spLocks noChangeAspect="1"/>
                    </p:cNvSpPr>
                    <p:nvPr/>
                  </p:nvSpPr>
                  <p:spPr bwMode="auto">
                    <a:xfrm>
                      <a:off x="6622" y="2819"/>
                      <a:ext cx="55" cy="385"/>
                    </a:xfrm>
                    <a:custGeom>
                      <a:avLst/>
                      <a:gdLst>
                        <a:gd name="T0" fmla="*/ 22 w 81"/>
                        <a:gd name="T1" fmla="*/ 23 h 567"/>
                        <a:gd name="T2" fmla="*/ 25 w 81"/>
                        <a:gd name="T3" fmla="*/ 263 h 567"/>
                        <a:gd name="T4" fmla="*/ 76 w 81"/>
                        <a:gd name="T5" fmla="*/ 425 h 567"/>
                        <a:gd name="T6" fmla="*/ 55 w 81"/>
                        <a:gd name="T7" fmla="*/ 518 h 567"/>
                        <a:gd name="T8" fmla="*/ 55 w 81"/>
                        <a:gd name="T9" fmla="*/ 557 h 567"/>
                        <a:gd name="T10" fmla="*/ 28 w 81"/>
                        <a:gd name="T11" fmla="*/ 461 h 567"/>
                        <a:gd name="T12" fmla="*/ 4 w 81"/>
                        <a:gd name="T13" fmla="*/ 320 h 567"/>
                        <a:gd name="T14" fmla="*/ 4 w 81"/>
                        <a:gd name="T15" fmla="*/ 224 h 567"/>
                        <a:gd name="T16" fmla="*/ 7 w 81"/>
                        <a:gd name="T17" fmla="*/ 122 h 567"/>
                        <a:gd name="T18" fmla="*/ 22 w 81"/>
                        <a:gd name="T19" fmla="*/ 2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567">
                          <a:moveTo>
                            <a:pt x="22" y="23"/>
                          </a:moveTo>
                          <a:cubicBezTo>
                            <a:pt x="25" y="46"/>
                            <a:pt x="16" y="196"/>
                            <a:pt x="25" y="263"/>
                          </a:cubicBezTo>
                          <a:cubicBezTo>
                            <a:pt x="34" y="330"/>
                            <a:pt x="71" y="382"/>
                            <a:pt x="76" y="425"/>
                          </a:cubicBezTo>
                          <a:cubicBezTo>
                            <a:pt x="81" y="468"/>
                            <a:pt x="58" y="496"/>
                            <a:pt x="55" y="518"/>
                          </a:cubicBezTo>
                          <a:cubicBezTo>
                            <a:pt x="52" y="540"/>
                            <a:pt x="60" y="567"/>
                            <a:pt x="55" y="557"/>
                          </a:cubicBezTo>
                          <a:cubicBezTo>
                            <a:pt x="50" y="547"/>
                            <a:pt x="36" y="500"/>
                            <a:pt x="28" y="461"/>
                          </a:cubicBezTo>
                          <a:cubicBezTo>
                            <a:pt x="20" y="422"/>
                            <a:pt x="8" y="359"/>
                            <a:pt x="4" y="320"/>
                          </a:cubicBezTo>
                          <a:cubicBezTo>
                            <a:pt x="0" y="281"/>
                            <a:pt x="3" y="257"/>
                            <a:pt x="4" y="224"/>
                          </a:cubicBezTo>
                          <a:cubicBezTo>
                            <a:pt x="5" y="191"/>
                            <a:pt x="4" y="153"/>
                            <a:pt x="7" y="122"/>
                          </a:cubicBezTo>
                          <a:cubicBezTo>
                            <a:pt x="10" y="91"/>
                            <a:pt x="19" y="0"/>
                            <a:pt x="22" y="23"/>
                          </a:cubicBezTo>
                          <a:close/>
                        </a:path>
                      </a:pathLst>
                    </a:custGeom>
                    <a:solidFill>
                      <a:srgbClr val="FF99CC"/>
                    </a:solidFill>
                    <a:ln>
                      <a:noFill/>
                    </a:ln>
                    <a:effectLst/>
                    <a:extLst>
                      <a:ext uri="{91240B29-F687-4F45-9708-019B960494DF}">
                        <a14:hiddenLine xmlns:a14="http://schemas.microsoft.com/office/drawing/2010/main" w="3175" cap="flat" cmpd="sng">
                          <a:solidFill>
                            <a:srgbClr val="FF99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grpSp>
                <p:nvGrpSpPr>
                  <p:cNvPr id="53" name="Group 565">
                    <a:extLst>
                      <a:ext uri="{FF2B5EF4-FFF2-40B4-BE49-F238E27FC236}">
                        <a16:creationId xmlns:a16="http://schemas.microsoft.com/office/drawing/2014/main" id="{FC73E0D4-C09E-B6B0-D201-0975CE1C67C3}"/>
                      </a:ext>
                    </a:extLst>
                  </p:cNvPr>
                  <p:cNvGrpSpPr>
                    <a:grpSpLocks noChangeAspect="1"/>
                  </p:cNvGrpSpPr>
                  <p:nvPr/>
                </p:nvGrpSpPr>
                <p:grpSpPr bwMode="auto">
                  <a:xfrm>
                    <a:off x="8011" y="4322"/>
                    <a:ext cx="395" cy="228"/>
                    <a:chOff x="4557" y="10439"/>
                    <a:chExt cx="1134" cy="648"/>
                  </a:xfrm>
                </p:grpSpPr>
                <p:sp>
                  <p:nvSpPr>
                    <p:cNvPr id="76" name="Freeform 566">
                      <a:extLst>
                        <a:ext uri="{FF2B5EF4-FFF2-40B4-BE49-F238E27FC236}">
                          <a16:creationId xmlns:a16="http://schemas.microsoft.com/office/drawing/2014/main" id="{D28A7364-C54A-26CD-1E13-13DBBD972904}"/>
                        </a:ext>
                      </a:extLst>
                    </p:cNvPr>
                    <p:cNvSpPr>
                      <a:spLocks noChangeAspect="1"/>
                    </p:cNvSpPr>
                    <p:nvPr/>
                  </p:nvSpPr>
                  <p:spPr bwMode="auto">
                    <a:xfrm>
                      <a:off x="4557" y="10439"/>
                      <a:ext cx="1134" cy="648"/>
                    </a:xfrm>
                    <a:custGeom>
                      <a:avLst/>
                      <a:gdLst>
                        <a:gd name="T0" fmla="*/ 410 w 810"/>
                        <a:gd name="T1" fmla="*/ 69 h 458"/>
                        <a:gd name="T2" fmla="*/ 350 w 810"/>
                        <a:gd name="T3" fmla="*/ 120 h 458"/>
                        <a:gd name="T4" fmla="*/ 251 w 810"/>
                        <a:gd name="T5" fmla="*/ 129 h 458"/>
                        <a:gd name="T6" fmla="*/ 131 w 810"/>
                        <a:gd name="T7" fmla="*/ 84 h 458"/>
                        <a:gd name="T8" fmla="*/ 26 w 810"/>
                        <a:gd name="T9" fmla="*/ 9 h 458"/>
                        <a:gd name="T10" fmla="*/ 17 w 810"/>
                        <a:gd name="T11" fmla="*/ 30 h 458"/>
                        <a:gd name="T12" fmla="*/ 128 w 810"/>
                        <a:gd name="T13" fmla="*/ 123 h 458"/>
                        <a:gd name="T14" fmla="*/ 245 w 810"/>
                        <a:gd name="T15" fmla="*/ 213 h 458"/>
                        <a:gd name="T16" fmla="*/ 338 w 810"/>
                        <a:gd name="T17" fmla="*/ 312 h 458"/>
                        <a:gd name="T18" fmla="*/ 419 w 810"/>
                        <a:gd name="T19" fmla="*/ 447 h 458"/>
                        <a:gd name="T20" fmla="*/ 464 w 810"/>
                        <a:gd name="T21" fmla="*/ 378 h 458"/>
                        <a:gd name="T22" fmla="*/ 572 w 810"/>
                        <a:gd name="T23" fmla="*/ 246 h 458"/>
                        <a:gd name="T24" fmla="*/ 665 w 810"/>
                        <a:gd name="T25" fmla="*/ 165 h 458"/>
                        <a:gd name="T26" fmla="*/ 755 w 810"/>
                        <a:gd name="T27" fmla="*/ 93 h 458"/>
                        <a:gd name="T28" fmla="*/ 803 w 810"/>
                        <a:gd name="T29" fmla="*/ 24 h 458"/>
                        <a:gd name="T30" fmla="*/ 800 w 810"/>
                        <a:gd name="T31" fmla="*/ 3 h 458"/>
                        <a:gd name="T32" fmla="*/ 767 w 810"/>
                        <a:gd name="T33" fmla="*/ 36 h 458"/>
                        <a:gd name="T34" fmla="*/ 683 w 810"/>
                        <a:gd name="T35" fmla="*/ 87 h 458"/>
                        <a:gd name="T36" fmla="*/ 587 w 810"/>
                        <a:gd name="T37" fmla="*/ 132 h 458"/>
                        <a:gd name="T38" fmla="*/ 509 w 810"/>
                        <a:gd name="T39" fmla="*/ 132 h 458"/>
                        <a:gd name="T40" fmla="*/ 461 w 810"/>
                        <a:gd name="T41" fmla="*/ 99 h 458"/>
                        <a:gd name="T42" fmla="*/ 428 w 810"/>
                        <a:gd name="T43" fmla="*/ 66 h 458"/>
                        <a:gd name="T44" fmla="*/ 410 w 810"/>
                        <a:gd name="T45" fmla="*/ 6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0" h="458">
                          <a:moveTo>
                            <a:pt x="410" y="69"/>
                          </a:moveTo>
                          <a:cubicBezTo>
                            <a:pt x="393" y="89"/>
                            <a:pt x="376" y="110"/>
                            <a:pt x="350" y="120"/>
                          </a:cubicBezTo>
                          <a:cubicBezTo>
                            <a:pt x="324" y="130"/>
                            <a:pt x="287" y="135"/>
                            <a:pt x="251" y="129"/>
                          </a:cubicBezTo>
                          <a:cubicBezTo>
                            <a:pt x="215" y="123"/>
                            <a:pt x="168" y="104"/>
                            <a:pt x="131" y="84"/>
                          </a:cubicBezTo>
                          <a:cubicBezTo>
                            <a:pt x="94" y="64"/>
                            <a:pt x="45" y="18"/>
                            <a:pt x="26" y="9"/>
                          </a:cubicBezTo>
                          <a:cubicBezTo>
                            <a:pt x="7" y="0"/>
                            <a:pt x="0" y="11"/>
                            <a:pt x="17" y="30"/>
                          </a:cubicBezTo>
                          <a:cubicBezTo>
                            <a:pt x="34" y="49"/>
                            <a:pt x="90" y="93"/>
                            <a:pt x="128" y="123"/>
                          </a:cubicBezTo>
                          <a:cubicBezTo>
                            <a:pt x="166" y="153"/>
                            <a:pt x="210" y="182"/>
                            <a:pt x="245" y="213"/>
                          </a:cubicBezTo>
                          <a:cubicBezTo>
                            <a:pt x="280" y="244"/>
                            <a:pt x="309" y="273"/>
                            <a:pt x="338" y="312"/>
                          </a:cubicBezTo>
                          <a:cubicBezTo>
                            <a:pt x="367" y="351"/>
                            <a:pt x="398" y="436"/>
                            <a:pt x="419" y="447"/>
                          </a:cubicBezTo>
                          <a:cubicBezTo>
                            <a:pt x="440" y="458"/>
                            <a:pt x="439" y="411"/>
                            <a:pt x="464" y="378"/>
                          </a:cubicBezTo>
                          <a:cubicBezTo>
                            <a:pt x="489" y="345"/>
                            <a:pt x="538" y="282"/>
                            <a:pt x="572" y="246"/>
                          </a:cubicBezTo>
                          <a:cubicBezTo>
                            <a:pt x="606" y="210"/>
                            <a:pt x="635" y="190"/>
                            <a:pt x="665" y="165"/>
                          </a:cubicBezTo>
                          <a:cubicBezTo>
                            <a:pt x="695" y="140"/>
                            <a:pt x="732" y="116"/>
                            <a:pt x="755" y="93"/>
                          </a:cubicBezTo>
                          <a:cubicBezTo>
                            <a:pt x="778" y="70"/>
                            <a:pt x="796" y="39"/>
                            <a:pt x="803" y="24"/>
                          </a:cubicBezTo>
                          <a:cubicBezTo>
                            <a:pt x="810" y="9"/>
                            <a:pt x="806" y="1"/>
                            <a:pt x="800" y="3"/>
                          </a:cubicBezTo>
                          <a:cubicBezTo>
                            <a:pt x="794" y="5"/>
                            <a:pt x="786" y="22"/>
                            <a:pt x="767" y="36"/>
                          </a:cubicBezTo>
                          <a:cubicBezTo>
                            <a:pt x="748" y="50"/>
                            <a:pt x="713" y="71"/>
                            <a:pt x="683" y="87"/>
                          </a:cubicBezTo>
                          <a:cubicBezTo>
                            <a:pt x="653" y="103"/>
                            <a:pt x="616" y="124"/>
                            <a:pt x="587" y="132"/>
                          </a:cubicBezTo>
                          <a:cubicBezTo>
                            <a:pt x="558" y="140"/>
                            <a:pt x="530" y="138"/>
                            <a:pt x="509" y="132"/>
                          </a:cubicBezTo>
                          <a:cubicBezTo>
                            <a:pt x="488" y="126"/>
                            <a:pt x="474" y="110"/>
                            <a:pt x="461" y="99"/>
                          </a:cubicBezTo>
                          <a:cubicBezTo>
                            <a:pt x="448" y="88"/>
                            <a:pt x="436" y="70"/>
                            <a:pt x="428" y="66"/>
                          </a:cubicBezTo>
                          <a:cubicBezTo>
                            <a:pt x="428" y="66"/>
                            <a:pt x="410" y="69"/>
                            <a:pt x="410" y="69"/>
                          </a:cubicBezTo>
                          <a:close/>
                        </a:path>
                      </a:pathLst>
                    </a:custGeom>
                    <a:solidFill>
                      <a:srgbClr val="800080"/>
                    </a:solidFill>
                    <a:ln w="3175" cap="flat" cmpd="sng">
                      <a:solidFill>
                        <a:srgbClr val="FF00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7" name="Freeform 567">
                      <a:extLst>
                        <a:ext uri="{FF2B5EF4-FFF2-40B4-BE49-F238E27FC236}">
                          <a16:creationId xmlns:a16="http://schemas.microsoft.com/office/drawing/2014/main" id="{85AF0E56-8E6D-A77E-4C21-8AA0AB6BA852}"/>
                        </a:ext>
                      </a:extLst>
                    </p:cNvPr>
                    <p:cNvSpPr>
                      <a:spLocks noChangeAspect="1"/>
                    </p:cNvSpPr>
                    <p:nvPr/>
                  </p:nvSpPr>
                  <p:spPr bwMode="auto">
                    <a:xfrm>
                      <a:off x="4967" y="10621"/>
                      <a:ext cx="331" cy="305"/>
                    </a:xfrm>
                    <a:custGeom>
                      <a:avLst/>
                      <a:gdLst>
                        <a:gd name="T0" fmla="*/ 126 w 236"/>
                        <a:gd name="T1" fmla="*/ 0 h 215"/>
                        <a:gd name="T2" fmla="*/ 90 w 236"/>
                        <a:gd name="T3" fmla="*/ 33 h 215"/>
                        <a:gd name="T4" fmla="*/ 30 w 236"/>
                        <a:gd name="T5" fmla="*/ 48 h 215"/>
                        <a:gd name="T6" fmla="*/ 0 w 236"/>
                        <a:gd name="T7" fmla="*/ 48 h 215"/>
                        <a:gd name="T8" fmla="*/ 30 w 236"/>
                        <a:gd name="T9" fmla="*/ 72 h 215"/>
                        <a:gd name="T10" fmla="*/ 66 w 236"/>
                        <a:gd name="T11" fmla="*/ 141 h 215"/>
                        <a:gd name="T12" fmla="*/ 111 w 236"/>
                        <a:gd name="T13" fmla="*/ 210 h 215"/>
                        <a:gd name="T14" fmla="*/ 147 w 236"/>
                        <a:gd name="T15" fmla="*/ 171 h 215"/>
                        <a:gd name="T16" fmla="*/ 210 w 236"/>
                        <a:gd name="T17" fmla="*/ 96 h 215"/>
                        <a:gd name="T18" fmla="*/ 234 w 236"/>
                        <a:gd name="T19" fmla="*/ 57 h 215"/>
                        <a:gd name="T20" fmla="*/ 198 w 236"/>
                        <a:gd name="T21" fmla="*/ 48 h 215"/>
                        <a:gd name="T22" fmla="*/ 171 w 236"/>
                        <a:gd name="T23" fmla="*/ 30 h 215"/>
                        <a:gd name="T24" fmla="*/ 126 w 236"/>
                        <a:gd name="T2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215">
                          <a:moveTo>
                            <a:pt x="126" y="0"/>
                          </a:moveTo>
                          <a:cubicBezTo>
                            <a:pt x="113" y="0"/>
                            <a:pt x="106" y="25"/>
                            <a:pt x="90" y="33"/>
                          </a:cubicBezTo>
                          <a:cubicBezTo>
                            <a:pt x="74" y="41"/>
                            <a:pt x="45" y="46"/>
                            <a:pt x="30" y="48"/>
                          </a:cubicBezTo>
                          <a:cubicBezTo>
                            <a:pt x="15" y="50"/>
                            <a:pt x="0" y="44"/>
                            <a:pt x="0" y="48"/>
                          </a:cubicBezTo>
                          <a:cubicBezTo>
                            <a:pt x="0" y="52"/>
                            <a:pt x="19" y="57"/>
                            <a:pt x="30" y="72"/>
                          </a:cubicBezTo>
                          <a:cubicBezTo>
                            <a:pt x="41" y="87"/>
                            <a:pt x="52" y="118"/>
                            <a:pt x="66" y="141"/>
                          </a:cubicBezTo>
                          <a:cubicBezTo>
                            <a:pt x="80" y="164"/>
                            <a:pt x="98" y="205"/>
                            <a:pt x="111" y="210"/>
                          </a:cubicBezTo>
                          <a:cubicBezTo>
                            <a:pt x="124" y="215"/>
                            <a:pt x="131" y="190"/>
                            <a:pt x="147" y="171"/>
                          </a:cubicBezTo>
                          <a:cubicBezTo>
                            <a:pt x="163" y="152"/>
                            <a:pt x="196" y="115"/>
                            <a:pt x="210" y="96"/>
                          </a:cubicBezTo>
                          <a:cubicBezTo>
                            <a:pt x="224" y="77"/>
                            <a:pt x="236" y="65"/>
                            <a:pt x="234" y="57"/>
                          </a:cubicBezTo>
                          <a:cubicBezTo>
                            <a:pt x="232" y="49"/>
                            <a:pt x="209" y="53"/>
                            <a:pt x="198" y="48"/>
                          </a:cubicBezTo>
                          <a:cubicBezTo>
                            <a:pt x="187" y="43"/>
                            <a:pt x="181" y="38"/>
                            <a:pt x="171" y="30"/>
                          </a:cubicBezTo>
                          <a:cubicBezTo>
                            <a:pt x="161" y="22"/>
                            <a:pt x="139" y="0"/>
                            <a:pt x="126" y="0"/>
                          </a:cubicBezTo>
                          <a:close/>
                        </a:path>
                      </a:pathLst>
                    </a:custGeom>
                    <a:solidFill>
                      <a:srgbClr val="FF00FF"/>
                    </a:solidFill>
                    <a:ln w="3175" cap="flat" cmpd="sng">
                      <a:solidFill>
                        <a:srgbClr val="FF00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568">
                    <a:extLst>
                      <a:ext uri="{FF2B5EF4-FFF2-40B4-BE49-F238E27FC236}">
                        <a16:creationId xmlns:a16="http://schemas.microsoft.com/office/drawing/2014/main" id="{C6832E9D-8E58-B224-A4DA-A03998FC11A0}"/>
                      </a:ext>
                    </a:extLst>
                  </p:cNvPr>
                  <p:cNvGrpSpPr>
                    <a:grpSpLocks noChangeAspect="1"/>
                  </p:cNvGrpSpPr>
                  <p:nvPr/>
                </p:nvGrpSpPr>
                <p:grpSpPr bwMode="auto">
                  <a:xfrm>
                    <a:off x="9044" y="3850"/>
                    <a:ext cx="225" cy="259"/>
                    <a:chOff x="9113" y="3940"/>
                    <a:chExt cx="239" cy="280"/>
                  </a:xfrm>
                </p:grpSpPr>
                <p:sp>
                  <p:nvSpPr>
                    <p:cNvPr id="74" name="WordArt 569">
                      <a:extLst>
                        <a:ext uri="{FF2B5EF4-FFF2-40B4-BE49-F238E27FC236}">
                          <a16:creationId xmlns:a16="http://schemas.microsoft.com/office/drawing/2014/main" id="{E08383F5-8DDF-5F88-9D85-03C94F7914E5}"/>
                        </a:ext>
                      </a:extLst>
                    </p:cNvPr>
                    <p:cNvSpPr>
                      <a:spLocks noChangeAspect="1" noChangeArrowheads="1" noChangeShapeType="1" noTextEdit="1"/>
                    </p:cNvSpPr>
                    <p:nvPr/>
                  </p:nvSpPr>
                  <p:spPr bwMode="auto">
                    <a:xfrm rot="19094063">
                      <a:off x="9126" y="3956"/>
                      <a:ext cx="212" cy="26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A</a:t>
                      </a:r>
                    </a:p>
                  </p:txBody>
                </p:sp>
                <p:sp>
                  <p:nvSpPr>
                    <p:cNvPr id="75" name="WordArt 570">
                      <a:extLst>
                        <a:ext uri="{FF2B5EF4-FFF2-40B4-BE49-F238E27FC236}">
                          <a16:creationId xmlns:a16="http://schemas.microsoft.com/office/drawing/2014/main" id="{ECE50BA4-7820-8A2E-C31C-B3406CA6A000}"/>
                        </a:ext>
                      </a:extLst>
                    </p:cNvPr>
                    <p:cNvSpPr>
                      <a:spLocks noChangeAspect="1" noChangeArrowheads="1" noChangeShapeType="1" noTextEdit="1"/>
                    </p:cNvSpPr>
                    <p:nvPr/>
                  </p:nvSpPr>
                  <p:spPr bwMode="auto">
                    <a:xfrm rot="19166415">
                      <a:off x="9113" y="3940"/>
                      <a:ext cx="239" cy="27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A</a:t>
                      </a:r>
                    </a:p>
                  </p:txBody>
                </p:sp>
              </p:grpSp>
              <p:grpSp>
                <p:nvGrpSpPr>
                  <p:cNvPr id="55" name="Group 571">
                    <a:extLst>
                      <a:ext uri="{FF2B5EF4-FFF2-40B4-BE49-F238E27FC236}">
                        <a16:creationId xmlns:a16="http://schemas.microsoft.com/office/drawing/2014/main" id="{88DC8730-4AC0-B55A-40F1-0A22AECF7A00}"/>
                      </a:ext>
                    </a:extLst>
                  </p:cNvPr>
                  <p:cNvGrpSpPr>
                    <a:grpSpLocks noChangeAspect="1"/>
                  </p:cNvGrpSpPr>
                  <p:nvPr/>
                </p:nvGrpSpPr>
                <p:grpSpPr bwMode="auto">
                  <a:xfrm>
                    <a:off x="9214" y="3621"/>
                    <a:ext cx="257" cy="226"/>
                    <a:chOff x="9287" y="3714"/>
                    <a:chExt cx="273" cy="242"/>
                  </a:xfrm>
                </p:grpSpPr>
                <p:sp>
                  <p:nvSpPr>
                    <p:cNvPr id="72" name="WordArt 572">
                      <a:extLst>
                        <a:ext uri="{FF2B5EF4-FFF2-40B4-BE49-F238E27FC236}">
                          <a16:creationId xmlns:a16="http://schemas.microsoft.com/office/drawing/2014/main" id="{2ABDAB79-AA14-EB82-F721-34E257FABD0A}"/>
                        </a:ext>
                      </a:extLst>
                    </p:cNvPr>
                    <p:cNvSpPr>
                      <a:spLocks noChangeAspect="1" noChangeArrowheads="1" noChangeShapeType="1" noTextEdit="1"/>
                    </p:cNvSpPr>
                    <p:nvPr/>
                  </p:nvSpPr>
                  <p:spPr bwMode="auto">
                    <a:xfrm rot="18233910">
                      <a:off x="9317" y="3722"/>
                      <a:ext cx="213" cy="25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R</a:t>
                      </a:r>
                    </a:p>
                  </p:txBody>
                </p:sp>
                <p:sp>
                  <p:nvSpPr>
                    <p:cNvPr id="73" name="WordArt 573">
                      <a:extLst>
                        <a:ext uri="{FF2B5EF4-FFF2-40B4-BE49-F238E27FC236}">
                          <a16:creationId xmlns:a16="http://schemas.microsoft.com/office/drawing/2014/main" id="{0C7DDE58-855D-8CAB-495F-EBE3BA0BD1BF}"/>
                        </a:ext>
                      </a:extLst>
                    </p:cNvPr>
                    <p:cNvSpPr>
                      <a:spLocks noChangeAspect="1" noChangeArrowheads="1" noChangeShapeType="1" noTextEdit="1"/>
                    </p:cNvSpPr>
                    <p:nvPr/>
                  </p:nvSpPr>
                  <p:spPr bwMode="auto">
                    <a:xfrm rot="18306262">
                      <a:off x="9303" y="3698"/>
                      <a:ext cx="242" cy="27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R</a:t>
                      </a:r>
                    </a:p>
                  </p:txBody>
                </p:sp>
              </p:grpSp>
              <p:grpSp>
                <p:nvGrpSpPr>
                  <p:cNvPr id="56" name="Group 574">
                    <a:extLst>
                      <a:ext uri="{FF2B5EF4-FFF2-40B4-BE49-F238E27FC236}">
                        <a16:creationId xmlns:a16="http://schemas.microsoft.com/office/drawing/2014/main" id="{7EC3DBAC-FF96-6478-F57E-65A154D52C32}"/>
                      </a:ext>
                    </a:extLst>
                  </p:cNvPr>
                  <p:cNvGrpSpPr>
                    <a:grpSpLocks noChangeAspect="1"/>
                  </p:cNvGrpSpPr>
                  <p:nvPr/>
                </p:nvGrpSpPr>
                <p:grpSpPr bwMode="auto">
                  <a:xfrm>
                    <a:off x="9354" y="3309"/>
                    <a:ext cx="259" cy="238"/>
                    <a:chOff x="9436" y="3460"/>
                    <a:chExt cx="275" cy="256"/>
                  </a:xfrm>
                </p:grpSpPr>
                <p:sp>
                  <p:nvSpPr>
                    <p:cNvPr id="70" name="WordArt 575">
                      <a:extLst>
                        <a:ext uri="{FF2B5EF4-FFF2-40B4-BE49-F238E27FC236}">
                          <a16:creationId xmlns:a16="http://schemas.microsoft.com/office/drawing/2014/main" id="{290018CD-5D52-BB58-AE29-9645B58ECE2D}"/>
                        </a:ext>
                      </a:extLst>
                    </p:cNvPr>
                    <p:cNvSpPr>
                      <a:spLocks noChangeAspect="1" noChangeArrowheads="1" noChangeShapeType="1" noTextEdit="1"/>
                    </p:cNvSpPr>
                    <p:nvPr/>
                  </p:nvSpPr>
                  <p:spPr bwMode="auto">
                    <a:xfrm rot="82335520">
                      <a:off x="9454" y="3452"/>
                      <a:ext cx="244" cy="26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T</a:t>
                      </a:r>
                    </a:p>
                  </p:txBody>
                </p:sp>
                <p:sp>
                  <p:nvSpPr>
                    <p:cNvPr id="71" name="WordArt 576">
                      <a:extLst>
                        <a:ext uri="{FF2B5EF4-FFF2-40B4-BE49-F238E27FC236}">
                          <a16:creationId xmlns:a16="http://schemas.microsoft.com/office/drawing/2014/main" id="{B41E0D4B-C3BB-7F5E-8330-64BA961FB082}"/>
                        </a:ext>
                      </a:extLst>
                    </p:cNvPr>
                    <p:cNvSpPr>
                      <a:spLocks noChangeAspect="1" noChangeArrowheads="1" noChangeShapeType="1" noTextEdit="1"/>
                    </p:cNvSpPr>
                    <p:nvPr/>
                  </p:nvSpPr>
                  <p:spPr bwMode="auto">
                    <a:xfrm rot="82335520">
                      <a:off x="9453" y="3457"/>
                      <a:ext cx="242" cy="2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T</a:t>
                      </a:r>
                    </a:p>
                  </p:txBody>
                </p:sp>
              </p:grpSp>
              <p:grpSp>
                <p:nvGrpSpPr>
                  <p:cNvPr id="57" name="Group 577">
                    <a:extLst>
                      <a:ext uri="{FF2B5EF4-FFF2-40B4-BE49-F238E27FC236}">
                        <a16:creationId xmlns:a16="http://schemas.microsoft.com/office/drawing/2014/main" id="{AC8AEFB0-1225-25A7-EC9A-FE59BF19FD03}"/>
                      </a:ext>
                    </a:extLst>
                  </p:cNvPr>
                  <p:cNvGrpSpPr>
                    <a:grpSpLocks noChangeAspect="1"/>
                  </p:cNvGrpSpPr>
                  <p:nvPr/>
                </p:nvGrpSpPr>
                <p:grpSpPr bwMode="auto">
                  <a:xfrm>
                    <a:off x="8496" y="4246"/>
                    <a:ext cx="236" cy="260"/>
                    <a:chOff x="8560" y="4323"/>
                    <a:chExt cx="252" cy="279"/>
                  </a:xfrm>
                </p:grpSpPr>
                <p:sp>
                  <p:nvSpPr>
                    <p:cNvPr id="68" name="WordArt 578">
                      <a:extLst>
                        <a:ext uri="{FF2B5EF4-FFF2-40B4-BE49-F238E27FC236}">
                          <a16:creationId xmlns:a16="http://schemas.microsoft.com/office/drawing/2014/main" id="{9902EEAA-D0B8-BF48-3413-3744CBA801A5}"/>
                        </a:ext>
                      </a:extLst>
                    </p:cNvPr>
                    <p:cNvSpPr>
                      <a:spLocks noChangeAspect="1" noChangeArrowheads="1" noChangeShapeType="1" noTextEdit="1"/>
                    </p:cNvSpPr>
                    <p:nvPr/>
                  </p:nvSpPr>
                  <p:spPr bwMode="auto">
                    <a:xfrm rot="84708171">
                      <a:off x="8569" y="4323"/>
                      <a:ext cx="243" cy="2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S</a:t>
                      </a:r>
                    </a:p>
                  </p:txBody>
                </p:sp>
                <p:sp>
                  <p:nvSpPr>
                    <p:cNvPr id="69" name="WordArt 579">
                      <a:extLst>
                        <a:ext uri="{FF2B5EF4-FFF2-40B4-BE49-F238E27FC236}">
                          <a16:creationId xmlns:a16="http://schemas.microsoft.com/office/drawing/2014/main" id="{53CB23CB-6C26-D897-DFCC-A98D9938BEB5}"/>
                        </a:ext>
                      </a:extLst>
                    </p:cNvPr>
                    <p:cNvSpPr>
                      <a:spLocks noChangeAspect="1" noChangeArrowheads="1" noChangeShapeType="1" noTextEdit="1"/>
                    </p:cNvSpPr>
                    <p:nvPr/>
                  </p:nvSpPr>
                  <p:spPr bwMode="auto">
                    <a:xfrm rot="84708171">
                      <a:off x="8560" y="4325"/>
                      <a:ext cx="239" cy="27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S</a:t>
                      </a:r>
                    </a:p>
                  </p:txBody>
                </p:sp>
              </p:grpSp>
              <p:grpSp>
                <p:nvGrpSpPr>
                  <p:cNvPr id="58" name="Group 580">
                    <a:extLst>
                      <a:ext uri="{FF2B5EF4-FFF2-40B4-BE49-F238E27FC236}">
                        <a16:creationId xmlns:a16="http://schemas.microsoft.com/office/drawing/2014/main" id="{F683072C-6E43-7884-98D5-A9DA11928F85}"/>
                      </a:ext>
                    </a:extLst>
                  </p:cNvPr>
                  <p:cNvGrpSpPr>
                    <a:grpSpLocks noChangeAspect="1"/>
                  </p:cNvGrpSpPr>
                  <p:nvPr/>
                </p:nvGrpSpPr>
                <p:grpSpPr bwMode="auto">
                  <a:xfrm>
                    <a:off x="8775" y="4090"/>
                    <a:ext cx="269" cy="240"/>
                    <a:chOff x="8816" y="4163"/>
                    <a:chExt cx="286" cy="257"/>
                  </a:xfrm>
                </p:grpSpPr>
                <p:sp>
                  <p:nvSpPr>
                    <p:cNvPr id="66" name="WordArt 581">
                      <a:extLst>
                        <a:ext uri="{FF2B5EF4-FFF2-40B4-BE49-F238E27FC236}">
                          <a16:creationId xmlns:a16="http://schemas.microsoft.com/office/drawing/2014/main" id="{3568E7CB-52FD-A4B0-5770-A8C663A2D98F}"/>
                        </a:ext>
                      </a:extLst>
                    </p:cNvPr>
                    <p:cNvSpPr>
                      <a:spLocks noChangeAspect="1" noChangeArrowheads="1" noChangeShapeType="1" noTextEdit="1"/>
                    </p:cNvSpPr>
                    <p:nvPr/>
                  </p:nvSpPr>
                  <p:spPr bwMode="auto">
                    <a:xfrm rot="62787891">
                      <a:off x="8827" y="4163"/>
                      <a:ext cx="275" cy="24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M</a:t>
                      </a:r>
                    </a:p>
                  </p:txBody>
                </p:sp>
                <p:sp>
                  <p:nvSpPr>
                    <p:cNvPr id="67" name="WordArt 582">
                      <a:extLst>
                        <a:ext uri="{FF2B5EF4-FFF2-40B4-BE49-F238E27FC236}">
                          <a16:creationId xmlns:a16="http://schemas.microsoft.com/office/drawing/2014/main" id="{7B92E9BA-AA49-B0F7-C7FA-97840D3C2466}"/>
                        </a:ext>
                      </a:extLst>
                    </p:cNvPr>
                    <p:cNvSpPr>
                      <a:spLocks noChangeAspect="1" noChangeArrowheads="1" noChangeShapeType="1" noTextEdit="1"/>
                    </p:cNvSpPr>
                    <p:nvPr/>
                  </p:nvSpPr>
                  <p:spPr bwMode="auto">
                    <a:xfrm rot="62787891">
                      <a:off x="8816" y="4166"/>
                      <a:ext cx="273" cy="25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M</a:t>
                      </a:r>
                    </a:p>
                  </p:txBody>
                </p:sp>
              </p:grpSp>
              <p:grpSp>
                <p:nvGrpSpPr>
                  <p:cNvPr id="59" name="Group 583">
                    <a:extLst>
                      <a:ext uri="{FF2B5EF4-FFF2-40B4-BE49-F238E27FC236}">
                        <a16:creationId xmlns:a16="http://schemas.microsoft.com/office/drawing/2014/main" id="{8A964980-6381-21AE-EC96-F6B0711BD175}"/>
                      </a:ext>
                    </a:extLst>
                  </p:cNvPr>
                  <p:cNvGrpSpPr>
                    <a:grpSpLocks noChangeAspect="1"/>
                  </p:cNvGrpSpPr>
                  <p:nvPr/>
                </p:nvGrpSpPr>
                <p:grpSpPr bwMode="auto">
                  <a:xfrm rot="5114162">
                    <a:off x="7672" y="4306"/>
                    <a:ext cx="254" cy="228"/>
                    <a:chOff x="9287" y="3714"/>
                    <a:chExt cx="273" cy="242"/>
                  </a:xfrm>
                </p:grpSpPr>
                <p:sp>
                  <p:nvSpPr>
                    <p:cNvPr id="64" name="WordArt 584">
                      <a:extLst>
                        <a:ext uri="{FF2B5EF4-FFF2-40B4-BE49-F238E27FC236}">
                          <a16:creationId xmlns:a16="http://schemas.microsoft.com/office/drawing/2014/main" id="{3ED1BFEB-0EEA-18AD-9C26-716B4B1805DA}"/>
                        </a:ext>
                      </a:extLst>
                    </p:cNvPr>
                    <p:cNvSpPr>
                      <a:spLocks noChangeAspect="1" noChangeArrowheads="1" noChangeShapeType="1" noTextEdit="1"/>
                    </p:cNvSpPr>
                    <p:nvPr/>
                  </p:nvSpPr>
                  <p:spPr bwMode="auto">
                    <a:xfrm rot="18233910">
                      <a:off x="9317" y="3722"/>
                      <a:ext cx="213" cy="25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R</a:t>
                      </a:r>
                    </a:p>
                  </p:txBody>
                </p:sp>
                <p:sp>
                  <p:nvSpPr>
                    <p:cNvPr id="65" name="WordArt 585">
                      <a:extLst>
                        <a:ext uri="{FF2B5EF4-FFF2-40B4-BE49-F238E27FC236}">
                          <a16:creationId xmlns:a16="http://schemas.microsoft.com/office/drawing/2014/main" id="{98CE97CC-1A83-B42D-AA78-D8A5127A8BA7}"/>
                        </a:ext>
                      </a:extLst>
                    </p:cNvPr>
                    <p:cNvSpPr>
                      <a:spLocks noChangeAspect="1" noChangeArrowheads="1" noChangeShapeType="1" noTextEdit="1"/>
                    </p:cNvSpPr>
                    <p:nvPr/>
                  </p:nvSpPr>
                  <p:spPr bwMode="auto">
                    <a:xfrm rot="18306262">
                      <a:off x="9303" y="3698"/>
                      <a:ext cx="242" cy="27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R</a:t>
                      </a:r>
                    </a:p>
                  </p:txBody>
                </p:sp>
              </p:grpSp>
              <p:grpSp>
                <p:nvGrpSpPr>
                  <p:cNvPr id="60" name="Group 586">
                    <a:extLst>
                      <a:ext uri="{FF2B5EF4-FFF2-40B4-BE49-F238E27FC236}">
                        <a16:creationId xmlns:a16="http://schemas.microsoft.com/office/drawing/2014/main" id="{A536C920-2D4C-FE7F-871F-072C888C9463}"/>
                      </a:ext>
                    </a:extLst>
                  </p:cNvPr>
                  <p:cNvGrpSpPr>
                    <a:grpSpLocks noChangeAspect="1"/>
                  </p:cNvGrpSpPr>
                  <p:nvPr/>
                </p:nvGrpSpPr>
                <p:grpSpPr bwMode="auto">
                  <a:xfrm flipH="1">
                    <a:off x="9472" y="1901"/>
                    <a:ext cx="228" cy="1232"/>
                    <a:chOff x="6590" y="1653"/>
                    <a:chExt cx="263" cy="1762"/>
                  </a:xfrm>
                </p:grpSpPr>
                <p:sp>
                  <p:nvSpPr>
                    <p:cNvPr id="61" name="Freeform 587">
                      <a:extLst>
                        <a:ext uri="{FF2B5EF4-FFF2-40B4-BE49-F238E27FC236}">
                          <a16:creationId xmlns:a16="http://schemas.microsoft.com/office/drawing/2014/main" id="{38631DCA-193A-371F-48CA-14903C6036C6}"/>
                        </a:ext>
                      </a:extLst>
                    </p:cNvPr>
                    <p:cNvSpPr>
                      <a:spLocks noChangeAspect="1"/>
                    </p:cNvSpPr>
                    <p:nvPr/>
                  </p:nvSpPr>
                  <p:spPr bwMode="auto">
                    <a:xfrm>
                      <a:off x="6590" y="1653"/>
                      <a:ext cx="263" cy="1762"/>
                    </a:xfrm>
                    <a:custGeom>
                      <a:avLst/>
                      <a:gdLst>
                        <a:gd name="T0" fmla="*/ 223 w 392"/>
                        <a:gd name="T1" fmla="*/ 73 h 2588"/>
                        <a:gd name="T2" fmla="*/ 178 w 392"/>
                        <a:gd name="T3" fmla="*/ 784 h 2588"/>
                        <a:gd name="T4" fmla="*/ 235 w 392"/>
                        <a:gd name="T5" fmla="*/ 1780 h 2588"/>
                        <a:gd name="T6" fmla="*/ 373 w 392"/>
                        <a:gd name="T7" fmla="*/ 2368 h 2588"/>
                        <a:gd name="T8" fmla="*/ 349 w 392"/>
                        <a:gd name="T9" fmla="*/ 2413 h 2588"/>
                        <a:gd name="T10" fmla="*/ 295 w 392"/>
                        <a:gd name="T11" fmla="*/ 2392 h 2588"/>
                        <a:gd name="T12" fmla="*/ 157 w 392"/>
                        <a:gd name="T13" fmla="*/ 2413 h 2588"/>
                        <a:gd name="T14" fmla="*/ 109 w 392"/>
                        <a:gd name="T15" fmla="*/ 2494 h 2588"/>
                        <a:gd name="T16" fmla="*/ 84 w 392"/>
                        <a:gd name="T17" fmla="*/ 2533 h 2588"/>
                        <a:gd name="T18" fmla="*/ 46 w 392"/>
                        <a:gd name="T19" fmla="*/ 2166 h 2588"/>
                        <a:gd name="T20" fmla="*/ 16 w 392"/>
                        <a:gd name="T21" fmla="*/ 1446 h 2588"/>
                        <a:gd name="T22" fmla="*/ 144 w 392"/>
                        <a:gd name="T23" fmla="*/ 343 h 2588"/>
                        <a:gd name="T24" fmla="*/ 223 w 392"/>
                        <a:gd name="T25" fmla="*/ 73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2588">
                          <a:moveTo>
                            <a:pt x="223" y="73"/>
                          </a:moveTo>
                          <a:cubicBezTo>
                            <a:pt x="229" y="146"/>
                            <a:pt x="176" y="500"/>
                            <a:pt x="178" y="784"/>
                          </a:cubicBezTo>
                          <a:cubicBezTo>
                            <a:pt x="180" y="1068"/>
                            <a:pt x="203" y="1516"/>
                            <a:pt x="235" y="1780"/>
                          </a:cubicBezTo>
                          <a:cubicBezTo>
                            <a:pt x="267" y="2044"/>
                            <a:pt x="354" y="2263"/>
                            <a:pt x="373" y="2368"/>
                          </a:cubicBezTo>
                          <a:cubicBezTo>
                            <a:pt x="392" y="2473"/>
                            <a:pt x="362" y="2409"/>
                            <a:pt x="349" y="2413"/>
                          </a:cubicBezTo>
                          <a:cubicBezTo>
                            <a:pt x="336" y="2417"/>
                            <a:pt x="327" y="2392"/>
                            <a:pt x="295" y="2392"/>
                          </a:cubicBezTo>
                          <a:cubicBezTo>
                            <a:pt x="263" y="2392"/>
                            <a:pt x="188" y="2396"/>
                            <a:pt x="157" y="2413"/>
                          </a:cubicBezTo>
                          <a:cubicBezTo>
                            <a:pt x="126" y="2430"/>
                            <a:pt x="121" y="2474"/>
                            <a:pt x="109" y="2494"/>
                          </a:cubicBezTo>
                          <a:cubicBezTo>
                            <a:pt x="97" y="2514"/>
                            <a:pt x="95" y="2588"/>
                            <a:pt x="84" y="2533"/>
                          </a:cubicBezTo>
                          <a:cubicBezTo>
                            <a:pt x="73" y="2478"/>
                            <a:pt x="57" y="2347"/>
                            <a:pt x="46" y="2166"/>
                          </a:cubicBezTo>
                          <a:cubicBezTo>
                            <a:pt x="35" y="1985"/>
                            <a:pt x="0" y="1750"/>
                            <a:pt x="16" y="1446"/>
                          </a:cubicBezTo>
                          <a:cubicBezTo>
                            <a:pt x="32" y="1142"/>
                            <a:pt x="110" y="572"/>
                            <a:pt x="144" y="343"/>
                          </a:cubicBezTo>
                          <a:cubicBezTo>
                            <a:pt x="178" y="114"/>
                            <a:pt x="217" y="0"/>
                            <a:pt x="223" y="73"/>
                          </a:cubicBezTo>
                          <a:close/>
                        </a:path>
                      </a:pathLst>
                    </a:custGeom>
                    <a:solidFill>
                      <a:srgbClr val="800080"/>
                    </a:solidFill>
                    <a:ln w="3175" cap="flat" cmpd="sng">
                      <a:solidFill>
                        <a:srgbClr val="993366"/>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62" name="Freeform 588">
                      <a:extLst>
                        <a:ext uri="{FF2B5EF4-FFF2-40B4-BE49-F238E27FC236}">
                          <a16:creationId xmlns:a16="http://schemas.microsoft.com/office/drawing/2014/main" id="{F354FFEA-6F1E-7862-BF12-6AA79C45C3B8}"/>
                        </a:ext>
                      </a:extLst>
                    </p:cNvPr>
                    <p:cNvSpPr>
                      <a:spLocks noChangeAspect="1"/>
                    </p:cNvSpPr>
                    <p:nvPr/>
                  </p:nvSpPr>
                  <p:spPr bwMode="auto">
                    <a:xfrm>
                      <a:off x="6631" y="2227"/>
                      <a:ext cx="182" cy="1046"/>
                    </a:xfrm>
                    <a:custGeom>
                      <a:avLst/>
                      <a:gdLst>
                        <a:gd name="T0" fmla="*/ 270 w 272"/>
                        <a:gd name="T1" fmla="*/ 1519 h 1538"/>
                        <a:gd name="T2" fmla="*/ 207 w 272"/>
                        <a:gd name="T3" fmla="*/ 1366 h 1538"/>
                        <a:gd name="T4" fmla="*/ 105 w 272"/>
                        <a:gd name="T5" fmla="*/ 796 h 1538"/>
                        <a:gd name="T6" fmla="*/ 57 w 272"/>
                        <a:gd name="T7" fmla="*/ 148 h 1538"/>
                        <a:gd name="T8" fmla="*/ 51 w 272"/>
                        <a:gd name="T9" fmla="*/ 4 h 1538"/>
                        <a:gd name="T10" fmla="*/ 36 w 272"/>
                        <a:gd name="T11" fmla="*/ 124 h 1538"/>
                        <a:gd name="T12" fmla="*/ 18 w 272"/>
                        <a:gd name="T13" fmla="*/ 454 h 1538"/>
                        <a:gd name="T14" fmla="*/ 3 w 272"/>
                        <a:gd name="T15" fmla="*/ 802 h 1538"/>
                        <a:gd name="T16" fmla="*/ 36 w 272"/>
                        <a:gd name="T17" fmla="*/ 754 h 1538"/>
                        <a:gd name="T18" fmla="*/ 81 w 272"/>
                        <a:gd name="T19" fmla="*/ 790 h 1538"/>
                        <a:gd name="T20" fmla="*/ 105 w 272"/>
                        <a:gd name="T21" fmla="*/ 928 h 1538"/>
                        <a:gd name="T22" fmla="*/ 168 w 272"/>
                        <a:gd name="T23" fmla="*/ 1291 h 1538"/>
                        <a:gd name="T24" fmla="*/ 219 w 272"/>
                        <a:gd name="T25" fmla="*/ 1480 h 1538"/>
                        <a:gd name="T26" fmla="*/ 270 w 272"/>
                        <a:gd name="T27" fmla="*/ 1519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538">
                          <a:moveTo>
                            <a:pt x="270" y="1519"/>
                          </a:moveTo>
                          <a:cubicBezTo>
                            <a:pt x="268" y="1500"/>
                            <a:pt x="234" y="1486"/>
                            <a:pt x="207" y="1366"/>
                          </a:cubicBezTo>
                          <a:cubicBezTo>
                            <a:pt x="180" y="1246"/>
                            <a:pt x="130" y="999"/>
                            <a:pt x="105" y="796"/>
                          </a:cubicBezTo>
                          <a:cubicBezTo>
                            <a:pt x="80" y="593"/>
                            <a:pt x="66" y="280"/>
                            <a:pt x="57" y="148"/>
                          </a:cubicBezTo>
                          <a:cubicBezTo>
                            <a:pt x="48" y="16"/>
                            <a:pt x="54" y="8"/>
                            <a:pt x="51" y="4"/>
                          </a:cubicBezTo>
                          <a:cubicBezTo>
                            <a:pt x="48" y="0"/>
                            <a:pt x="41" y="49"/>
                            <a:pt x="36" y="124"/>
                          </a:cubicBezTo>
                          <a:cubicBezTo>
                            <a:pt x="31" y="199"/>
                            <a:pt x="24" y="341"/>
                            <a:pt x="18" y="454"/>
                          </a:cubicBezTo>
                          <a:cubicBezTo>
                            <a:pt x="12" y="567"/>
                            <a:pt x="0" y="752"/>
                            <a:pt x="3" y="802"/>
                          </a:cubicBezTo>
                          <a:cubicBezTo>
                            <a:pt x="6" y="852"/>
                            <a:pt x="23" y="756"/>
                            <a:pt x="36" y="754"/>
                          </a:cubicBezTo>
                          <a:cubicBezTo>
                            <a:pt x="49" y="752"/>
                            <a:pt x="70" y="761"/>
                            <a:pt x="81" y="790"/>
                          </a:cubicBezTo>
                          <a:cubicBezTo>
                            <a:pt x="92" y="819"/>
                            <a:pt x="91" y="845"/>
                            <a:pt x="105" y="928"/>
                          </a:cubicBezTo>
                          <a:cubicBezTo>
                            <a:pt x="119" y="1011"/>
                            <a:pt x="149" y="1199"/>
                            <a:pt x="168" y="1291"/>
                          </a:cubicBezTo>
                          <a:cubicBezTo>
                            <a:pt x="187" y="1383"/>
                            <a:pt x="201" y="1441"/>
                            <a:pt x="219" y="1480"/>
                          </a:cubicBezTo>
                          <a:cubicBezTo>
                            <a:pt x="237" y="1519"/>
                            <a:pt x="272" y="1538"/>
                            <a:pt x="270" y="1519"/>
                          </a:cubicBezTo>
                          <a:close/>
                        </a:path>
                      </a:pathLst>
                    </a:custGeom>
                    <a:solidFill>
                      <a:srgbClr val="FF00FF"/>
                    </a:solidFill>
                    <a:ln>
                      <a:noFill/>
                    </a:ln>
                    <a:effectLst/>
                    <a:extLst>
                      <a:ext uri="{91240B29-F687-4F45-9708-019B960494DF}">
                        <a14:hiddenLine xmlns:a14="http://schemas.microsoft.com/office/drawing/2010/main" w="3175" cap="flat" cmpd="sng">
                          <a:solidFill>
                            <a:srgbClr val="FF99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63" name="Freeform 589">
                      <a:extLst>
                        <a:ext uri="{FF2B5EF4-FFF2-40B4-BE49-F238E27FC236}">
                          <a16:creationId xmlns:a16="http://schemas.microsoft.com/office/drawing/2014/main" id="{76BB4E94-E354-210E-2505-37D5E1696B29}"/>
                        </a:ext>
                      </a:extLst>
                    </p:cNvPr>
                    <p:cNvSpPr>
                      <a:spLocks noChangeAspect="1"/>
                    </p:cNvSpPr>
                    <p:nvPr/>
                  </p:nvSpPr>
                  <p:spPr bwMode="auto">
                    <a:xfrm>
                      <a:off x="6622" y="2819"/>
                      <a:ext cx="55" cy="385"/>
                    </a:xfrm>
                    <a:custGeom>
                      <a:avLst/>
                      <a:gdLst>
                        <a:gd name="T0" fmla="*/ 22 w 81"/>
                        <a:gd name="T1" fmla="*/ 23 h 567"/>
                        <a:gd name="T2" fmla="*/ 25 w 81"/>
                        <a:gd name="T3" fmla="*/ 263 h 567"/>
                        <a:gd name="T4" fmla="*/ 76 w 81"/>
                        <a:gd name="T5" fmla="*/ 425 h 567"/>
                        <a:gd name="T6" fmla="*/ 55 w 81"/>
                        <a:gd name="T7" fmla="*/ 518 h 567"/>
                        <a:gd name="T8" fmla="*/ 55 w 81"/>
                        <a:gd name="T9" fmla="*/ 557 h 567"/>
                        <a:gd name="T10" fmla="*/ 28 w 81"/>
                        <a:gd name="T11" fmla="*/ 461 h 567"/>
                        <a:gd name="T12" fmla="*/ 4 w 81"/>
                        <a:gd name="T13" fmla="*/ 320 h 567"/>
                        <a:gd name="T14" fmla="*/ 4 w 81"/>
                        <a:gd name="T15" fmla="*/ 224 h 567"/>
                        <a:gd name="T16" fmla="*/ 7 w 81"/>
                        <a:gd name="T17" fmla="*/ 122 h 567"/>
                        <a:gd name="T18" fmla="*/ 22 w 81"/>
                        <a:gd name="T19" fmla="*/ 2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567">
                          <a:moveTo>
                            <a:pt x="22" y="23"/>
                          </a:moveTo>
                          <a:cubicBezTo>
                            <a:pt x="25" y="46"/>
                            <a:pt x="16" y="196"/>
                            <a:pt x="25" y="263"/>
                          </a:cubicBezTo>
                          <a:cubicBezTo>
                            <a:pt x="34" y="330"/>
                            <a:pt x="71" y="382"/>
                            <a:pt x="76" y="425"/>
                          </a:cubicBezTo>
                          <a:cubicBezTo>
                            <a:pt x="81" y="468"/>
                            <a:pt x="58" y="496"/>
                            <a:pt x="55" y="518"/>
                          </a:cubicBezTo>
                          <a:cubicBezTo>
                            <a:pt x="52" y="540"/>
                            <a:pt x="60" y="567"/>
                            <a:pt x="55" y="557"/>
                          </a:cubicBezTo>
                          <a:cubicBezTo>
                            <a:pt x="50" y="547"/>
                            <a:pt x="36" y="500"/>
                            <a:pt x="28" y="461"/>
                          </a:cubicBezTo>
                          <a:cubicBezTo>
                            <a:pt x="20" y="422"/>
                            <a:pt x="8" y="359"/>
                            <a:pt x="4" y="320"/>
                          </a:cubicBezTo>
                          <a:cubicBezTo>
                            <a:pt x="0" y="281"/>
                            <a:pt x="3" y="257"/>
                            <a:pt x="4" y="224"/>
                          </a:cubicBezTo>
                          <a:cubicBezTo>
                            <a:pt x="5" y="191"/>
                            <a:pt x="4" y="153"/>
                            <a:pt x="7" y="122"/>
                          </a:cubicBezTo>
                          <a:cubicBezTo>
                            <a:pt x="10" y="91"/>
                            <a:pt x="19" y="0"/>
                            <a:pt x="22" y="23"/>
                          </a:cubicBezTo>
                          <a:close/>
                        </a:path>
                      </a:pathLst>
                    </a:custGeom>
                    <a:solidFill>
                      <a:srgbClr val="FF99CC"/>
                    </a:solidFill>
                    <a:ln>
                      <a:noFill/>
                    </a:ln>
                    <a:effectLst/>
                    <a:extLst>
                      <a:ext uri="{91240B29-F687-4F45-9708-019B960494DF}">
                        <a14:hiddenLine xmlns:a14="http://schemas.microsoft.com/office/drawing/2010/main" w="3175" cap="flat" cmpd="sng">
                          <a:solidFill>
                            <a:srgbClr val="FF99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grpSp>
          </p:grpSp>
          <p:grpSp>
            <p:nvGrpSpPr>
              <p:cNvPr id="23" name="Group 590">
                <a:extLst>
                  <a:ext uri="{FF2B5EF4-FFF2-40B4-BE49-F238E27FC236}">
                    <a16:creationId xmlns:a16="http://schemas.microsoft.com/office/drawing/2014/main" id="{46DFB87D-485D-D3BD-FC50-ACCCA84B0CD7}"/>
                  </a:ext>
                </a:extLst>
              </p:cNvPr>
              <p:cNvGrpSpPr>
                <a:grpSpLocks noChangeAspect="1"/>
              </p:cNvGrpSpPr>
              <p:nvPr/>
            </p:nvGrpSpPr>
            <p:grpSpPr bwMode="auto">
              <a:xfrm>
                <a:off x="3884930" y="1081405"/>
                <a:ext cx="1784350" cy="2319655"/>
                <a:chOff x="3302" y="2792"/>
                <a:chExt cx="6276" cy="8378"/>
              </a:xfrm>
            </p:grpSpPr>
            <p:sp>
              <p:nvSpPr>
                <p:cNvPr id="24" name="Oval 591">
                  <a:extLst>
                    <a:ext uri="{FF2B5EF4-FFF2-40B4-BE49-F238E27FC236}">
                      <a16:creationId xmlns:a16="http://schemas.microsoft.com/office/drawing/2014/main" id="{FBA81B9B-06C1-260A-EA85-F583F79E1EAF}"/>
                    </a:ext>
                  </a:extLst>
                </p:cNvPr>
                <p:cNvSpPr>
                  <a:spLocks noChangeAspect="1" noChangeArrowheads="1"/>
                </p:cNvSpPr>
                <p:nvPr/>
              </p:nvSpPr>
              <p:spPr bwMode="auto">
                <a:xfrm>
                  <a:off x="5301" y="2792"/>
                  <a:ext cx="1527" cy="15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92">
                  <a:extLst>
                    <a:ext uri="{FF2B5EF4-FFF2-40B4-BE49-F238E27FC236}">
                      <a16:creationId xmlns:a16="http://schemas.microsoft.com/office/drawing/2014/main" id="{54FA1147-1B41-492F-C2E1-08AF57FB2655}"/>
                    </a:ext>
                  </a:extLst>
                </p:cNvPr>
                <p:cNvSpPr>
                  <a:spLocks noChangeAspect="1"/>
                </p:cNvSpPr>
                <p:nvPr/>
              </p:nvSpPr>
              <p:spPr bwMode="auto">
                <a:xfrm>
                  <a:off x="3302" y="3862"/>
                  <a:ext cx="2767" cy="6294"/>
                </a:xfrm>
                <a:custGeom>
                  <a:avLst/>
                  <a:gdLst>
                    <a:gd name="T0" fmla="*/ 2480 w 2767"/>
                    <a:gd name="T1" fmla="*/ 0 h 6294"/>
                    <a:gd name="T2" fmla="*/ 2043 w 2767"/>
                    <a:gd name="T3" fmla="*/ 305 h 6294"/>
                    <a:gd name="T4" fmla="*/ 1454 w 2767"/>
                    <a:gd name="T5" fmla="*/ 1418 h 6294"/>
                    <a:gd name="T6" fmla="*/ 1171 w 2767"/>
                    <a:gd name="T7" fmla="*/ 3011 h 6294"/>
                    <a:gd name="T8" fmla="*/ 1476 w 2767"/>
                    <a:gd name="T9" fmla="*/ 3818 h 6294"/>
                    <a:gd name="T10" fmla="*/ 1694 w 2767"/>
                    <a:gd name="T11" fmla="*/ 4363 h 6294"/>
                    <a:gd name="T12" fmla="*/ 538 w 2767"/>
                    <a:gd name="T13" fmla="*/ 4931 h 6294"/>
                    <a:gd name="T14" fmla="*/ 36 w 2767"/>
                    <a:gd name="T15" fmla="*/ 5302 h 6294"/>
                    <a:gd name="T16" fmla="*/ 756 w 2767"/>
                    <a:gd name="T17" fmla="*/ 6218 h 6294"/>
                    <a:gd name="T18" fmla="*/ 865 w 2767"/>
                    <a:gd name="T19" fmla="*/ 5760 h 6294"/>
                    <a:gd name="T20" fmla="*/ 778 w 2767"/>
                    <a:gd name="T21" fmla="*/ 5367 h 6294"/>
                    <a:gd name="T22" fmla="*/ 1476 w 2767"/>
                    <a:gd name="T23" fmla="*/ 5105 h 6294"/>
                    <a:gd name="T24" fmla="*/ 2414 w 2767"/>
                    <a:gd name="T25" fmla="*/ 4538 h 6294"/>
                    <a:gd name="T26" fmla="*/ 2720 w 2767"/>
                    <a:gd name="T27" fmla="*/ 3556 h 6294"/>
                    <a:gd name="T28" fmla="*/ 2698 w 2767"/>
                    <a:gd name="T29" fmla="*/ 2073 h 6294"/>
                    <a:gd name="T30" fmla="*/ 2654 w 2767"/>
                    <a:gd name="T31" fmla="*/ 523 h 6294"/>
                    <a:gd name="T32" fmla="*/ 2698 w 2767"/>
                    <a:gd name="T33" fmla="*/ 240 h 6294"/>
                    <a:gd name="T34" fmla="*/ 2480 w 2767"/>
                    <a:gd name="T35" fmla="*/ 0 h 6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67" h="6294">
                      <a:moveTo>
                        <a:pt x="2480" y="0"/>
                      </a:moveTo>
                      <a:cubicBezTo>
                        <a:pt x="2276" y="98"/>
                        <a:pt x="2214" y="69"/>
                        <a:pt x="2043" y="305"/>
                      </a:cubicBezTo>
                      <a:cubicBezTo>
                        <a:pt x="1872" y="541"/>
                        <a:pt x="1599" y="967"/>
                        <a:pt x="1454" y="1418"/>
                      </a:cubicBezTo>
                      <a:cubicBezTo>
                        <a:pt x="1309" y="1869"/>
                        <a:pt x="1167" y="2611"/>
                        <a:pt x="1171" y="3011"/>
                      </a:cubicBezTo>
                      <a:cubicBezTo>
                        <a:pt x="1175" y="3411"/>
                        <a:pt x="1389" y="3593"/>
                        <a:pt x="1476" y="3818"/>
                      </a:cubicBezTo>
                      <a:cubicBezTo>
                        <a:pt x="1563" y="4043"/>
                        <a:pt x="1850" y="4178"/>
                        <a:pt x="1694" y="4363"/>
                      </a:cubicBezTo>
                      <a:cubicBezTo>
                        <a:pt x="1538" y="4548"/>
                        <a:pt x="814" y="4775"/>
                        <a:pt x="538" y="4931"/>
                      </a:cubicBezTo>
                      <a:cubicBezTo>
                        <a:pt x="262" y="5087"/>
                        <a:pt x="0" y="5088"/>
                        <a:pt x="36" y="5302"/>
                      </a:cubicBezTo>
                      <a:cubicBezTo>
                        <a:pt x="72" y="5516"/>
                        <a:pt x="618" y="6142"/>
                        <a:pt x="756" y="6218"/>
                      </a:cubicBezTo>
                      <a:cubicBezTo>
                        <a:pt x="894" y="6294"/>
                        <a:pt x="861" y="5902"/>
                        <a:pt x="865" y="5760"/>
                      </a:cubicBezTo>
                      <a:cubicBezTo>
                        <a:pt x="869" y="5618"/>
                        <a:pt x="676" y="5476"/>
                        <a:pt x="778" y="5367"/>
                      </a:cubicBezTo>
                      <a:cubicBezTo>
                        <a:pt x="880" y="5258"/>
                        <a:pt x="1203" y="5243"/>
                        <a:pt x="1476" y="5105"/>
                      </a:cubicBezTo>
                      <a:cubicBezTo>
                        <a:pt x="1749" y="4967"/>
                        <a:pt x="2207" y="4796"/>
                        <a:pt x="2414" y="4538"/>
                      </a:cubicBezTo>
                      <a:cubicBezTo>
                        <a:pt x="2621" y="4280"/>
                        <a:pt x="2673" y="3967"/>
                        <a:pt x="2720" y="3556"/>
                      </a:cubicBezTo>
                      <a:cubicBezTo>
                        <a:pt x="2767" y="3145"/>
                        <a:pt x="2709" y="2578"/>
                        <a:pt x="2698" y="2073"/>
                      </a:cubicBezTo>
                      <a:cubicBezTo>
                        <a:pt x="2687" y="1568"/>
                        <a:pt x="2654" y="828"/>
                        <a:pt x="2654" y="523"/>
                      </a:cubicBezTo>
                      <a:cubicBezTo>
                        <a:pt x="2654" y="218"/>
                        <a:pt x="2727" y="327"/>
                        <a:pt x="2698" y="240"/>
                      </a:cubicBezTo>
                      <a:cubicBezTo>
                        <a:pt x="2669" y="153"/>
                        <a:pt x="2526" y="50"/>
                        <a:pt x="248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593">
                  <a:extLst>
                    <a:ext uri="{FF2B5EF4-FFF2-40B4-BE49-F238E27FC236}">
                      <a16:creationId xmlns:a16="http://schemas.microsoft.com/office/drawing/2014/main" id="{1DC2B237-6420-B9CD-8768-36F57293E153}"/>
                    </a:ext>
                  </a:extLst>
                </p:cNvPr>
                <p:cNvSpPr>
                  <a:spLocks noChangeAspect="1"/>
                </p:cNvSpPr>
                <p:nvPr/>
              </p:nvSpPr>
              <p:spPr bwMode="auto">
                <a:xfrm>
                  <a:off x="5444" y="6495"/>
                  <a:ext cx="1833" cy="4113"/>
                </a:xfrm>
                <a:custGeom>
                  <a:avLst/>
                  <a:gdLst>
                    <a:gd name="T0" fmla="*/ 294 w 1833"/>
                    <a:gd name="T1" fmla="*/ 29 h 4113"/>
                    <a:gd name="T2" fmla="*/ 905 w 1833"/>
                    <a:gd name="T3" fmla="*/ 967 h 4113"/>
                    <a:gd name="T4" fmla="*/ 1341 w 1833"/>
                    <a:gd name="T5" fmla="*/ 2101 h 4113"/>
                    <a:gd name="T6" fmla="*/ 1014 w 1833"/>
                    <a:gd name="T7" fmla="*/ 3432 h 4113"/>
                    <a:gd name="T8" fmla="*/ 1385 w 1833"/>
                    <a:gd name="T9" fmla="*/ 3650 h 4113"/>
                    <a:gd name="T10" fmla="*/ 1669 w 1833"/>
                    <a:gd name="T11" fmla="*/ 4043 h 4113"/>
                    <a:gd name="T12" fmla="*/ 403 w 1833"/>
                    <a:gd name="T13" fmla="*/ 3978 h 4113"/>
                    <a:gd name="T14" fmla="*/ 425 w 1833"/>
                    <a:gd name="T15" fmla="*/ 3236 h 4113"/>
                    <a:gd name="T16" fmla="*/ 621 w 1833"/>
                    <a:gd name="T17" fmla="*/ 1992 h 4113"/>
                    <a:gd name="T18" fmla="*/ 54 w 1833"/>
                    <a:gd name="T19" fmla="*/ 1141 h 4113"/>
                    <a:gd name="T20" fmla="*/ 294 w 1833"/>
                    <a:gd name="T21" fmla="*/ 29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3" h="4113">
                      <a:moveTo>
                        <a:pt x="294" y="29"/>
                      </a:moveTo>
                      <a:cubicBezTo>
                        <a:pt x="436" y="0"/>
                        <a:pt x="730" y="622"/>
                        <a:pt x="905" y="967"/>
                      </a:cubicBezTo>
                      <a:cubicBezTo>
                        <a:pt x="1080" y="1312"/>
                        <a:pt x="1323" y="1690"/>
                        <a:pt x="1341" y="2101"/>
                      </a:cubicBezTo>
                      <a:cubicBezTo>
                        <a:pt x="1359" y="2512"/>
                        <a:pt x="1007" y="3174"/>
                        <a:pt x="1014" y="3432"/>
                      </a:cubicBezTo>
                      <a:cubicBezTo>
                        <a:pt x="1021" y="3690"/>
                        <a:pt x="1276" y="3548"/>
                        <a:pt x="1385" y="3650"/>
                      </a:cubicBezTo>
                      <a:cubicBezTo>
                        <a:pt x="1494" y="3752"/>
                        <a:pt x="1833" y="3988"/>
                        <a:pt x="1669" y="4043"/>
                      </a:cubicBezTo>
                      <a:cubicBezTo>
                        <a:pt x="1505" y="4098"/>
                        <a:pt x="610" y="4113"/>
                        <a:pt x="403" y="3978"/>
                      </a:cubicBezTo>
                      <a:cubicBezTo>
                        <a:pt x="196" y="3843"/>
                        <a:pt x="389" y="3567"/>
                        <a:pt x="425" y="3236"/>
                      </a:cubicBezTo>
                      <a:cubicBezTo>
                        <a:pt x="461" y="2905"/>
                        <a:pt x="683" y="2341"/>
                        <a:pt x="621" y="1992"/>
                      </a:cubicBezTo>
                      <a:cubicBezTo>
                        <a:pt x="559" y="1643"/>
                        <a:pt x="108" y="1468"/>
                        <a:pt x="54" y="1141"/>
                      </a:cubicBezTo>
                      <a:cubicBezTo>
                        <a:pt x="0" y="814"/>
                        <a:pt x="152" y="58"/>
                        <a:pt x="294"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594">
                  <a:extLst>
                    <a:ext uri="{FF2B5EF4-FFF2-40B4-BE49-F238E27FC236}">
                      <a16:creationId xmlns:a16="http://schemas.microsoft.com/office/drawing/2014/main" id="{950E629A-47DB-3C3B-E9E7-E9919C153917}"/>
                    </a:ext>
                  </a:extLst>
                </p:cNvPr>
                <p:cNvSpPr>
                  <a:spLocks noChangeAspect="1"/>
                </p:cNvSpPr>
                <p:nvPr/>
              </p:nvSpPr>
              <p:spPr bwMode="auto">
                <a:xfrm rot="693110">
                  <a:off x="5237" y="4364"/>
                  <a:ext cx="2934" cy="1830"/>
                </a:xfrm>
                <a:custGeom>
                  <a:avLst/>
                  <a:gdLst>
                    <a:gd name="T0" fmla="*/ 0 w 2934"/>
                    <a:gd name="T1" fmla="*/ 371 h 1830"/>
                    <a:gd name="T2" fmla="*/ 720 w 2934"/>
                    <a:gd name="T3" fmla="*/ 1637 h 1830"/>
                    <a:gd name="T4" fmla="*/ 1352 w 2934"/>
                    <a:gd name="T5" fmla="*/ 1528 h 1830"/>
                    <a:gd name="T6" fmla="*/ 2203 w 2934"/>
                    <a:gd name="T7" fmla="*/ 895 h 1830"/>
                    <a:gd name="T8" fmla="*/ 2836 w 2934"/>
                    <a:gd name="T9" fmla="*/ 786 h 1830"/>
                    <a:gd name="T10" fmla="*/ 2792 w 2934"/>
                    <a:gd name="T11" fmla="*/ 502 h 1830"/>
                    <a:gd name="T12" fmla="*/ 2509 w 2934"/>
                    <a:gd name="T13" fmla="*/ 349 h 1830"/>
                    <a:gd name="T14" fmla="*/ 2138 w 2934"/>
                    <a:gd name="T15" fmla="*/ 458 h 1830"/>
                    <a:gd name="T16" fmla="*/ 1701 w 2934"/>
                    <a:gd name="T17" fmla="*/ 808 h 1830"/>
                    <a:gd name="T18" fmla="*/ 981 w 2934"/>
                    <a:gd name="T19" fmla="*/ 917 h 1830"/>
                    <a:gd name="T20" fmla="*/ 589 w 2934"/>
                    <a:gd name="T21"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4" h="1830">
                      <a:moveTo>
                        <a:pt x="0" y="371"/>
                      </a:moveTo>
                      <a:cubicBezTo>
                        <a:pt x="124" y="582"/>
                        <a:pt x="495" y="1444"/>
                        <a:pt x="720" y="1637"/>
                      </a:cubicBezTo>
                      <a:cubicBezTo>
                        <a:pt x="945" y="1830"/>
                        <a:pt x="1105" y="1652"/>
                        <a:pt x="1352" y="1528"/>
                      </a:cubicBezTo>
                      <a:cubicBezTo>
                        <a:pt x="1599" y="1404"/>
                        <a:pt x="1956" y="1019"/>
                        <a:pt x="2203" y="895"/>
                      </a:cubicBezTo>
                      <a:cubicBezTo>
                        <a:pt x="2450" y="771"/>
                        <a:pt x="2738" y="851"/>
                        <a:pt x="2836" y="786"/>
                      </a:cubicBezTo>
                      <a:cubicBezTo>
                        <a:pt x="2934" y="721"/>
                        <a:pt x="2847" y="575"/>
                        <a:pt x="2792" y="502"/>
                      </a:cubicBezTo>
                      <a:cubicBezTo>
                        <a:pt x="2737" y="429"/>
                        <a:pt x="2618" y="356"/>
                        <a:pt x="2509" y="349"/>
                      </a:cubicBezTo>
                      <a:cubicBezTo>
                        <a:pt x="2400" y="342"/>
                        <a:pt x="2273" y="381"/>
                        <a:pt x="2138" y="458"/>
                      </a:cubicBezTo>
                      <a:cubicBezTo>
                        <a:pt x="2003" y="535"/>
                        <a:pt x="1894" y="732"/>
                        <a:pt x="1701" y="808"/>
                      </a:cubicBezTo>
                      <a:cubicBezTo>
                        <a:pt x="1508" y="884"/>
                        <a:pt x="1166" y="1052"/>
                        <a:pt x="981" y="917"/>
                      </a:cubicBezTo>
                      <a:cubicBezTo>
                        <a:pt x="796" y="782"/>
                        <a:pt x="671" y="191"/>
                        <a:pt x="58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595">
                  <a:extLst>
                    <a:ext uri="{FF2B5EF4-FFF2-40B4-BE49-F238E27FC236}">
                      <a16:creationId xmlns:a16="http://schemas.microsoft.com/office/drawing/2014/main" id="{F37ED672-3857-55EA-83CA-5449E7BFE8BD}"/>
                    </a:ext>
                  </a:extLst>
                </p:cNvPr>
                <p:cNvSpPr>
                  <a:spLocks noChangeAspect="1" noChangeArrowheads="1"/>
                </p:cNvSpPr>
                <p:nvPr/>
              </p:nvSpPr>
              <p:spPr bwMode="auto">
                <a:xfrm>
                  <a:off x="4058" y="10080"/>
                  <a:ext cx="1069" cy="10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Oval 596">
                  <a:extLst>
                    <a:ext uri="{FF2B5EF4-FFF2-40B4-BE49-F238E27FC236}">
                      <a16:creationId xmlns:a16="http://schemas.microsoft.com/office/drawing/2014/main" id="{F4453A3E-17F3-3DFE-DEE4-BFD0487AC861}"/>
                    </a:ext>
                  </a:extLst>
                </p:cNvPr>
                <p:cNvSpPr>
                  <a:spLocks noChangeAspect="1" noChangeArrowheads="1"/>
                </p:cNvSpPr>
                <p:nvPr/>
              </p:nvSpPr>
              <p:spPr bwMode="auto">
                <a:xfrm>
                  <a:off x="8509" y="10080"/>
                  <a:ext cx="1069" cy="1090"/>
                </a:xfrm>
                <a:prstGeom prst="ellipse">
                  <a:avLst/>
                </a:prstGeom>
                <a:solidFill>
                  <a:srgbClr val="FFFFFF"/>
                </a:solidFill>
                <a:ln>
                  <a:noFill/>
                </a:ln>
                <a:extLst>
                  <a:ext uri="{91240B29-F687-4F45-9708-019B960494DF}">
                    <a14:hiddenLine xmlns:a14="http://schemas.microsoft.com/office/drawing/2010/main" w="3175">
                      <a:solidFill>
                        <a:srgbClr val="00CC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AutoShape 597">
                  <a:extLst>
                    <a:ext uri="{FF2B5EF4-FFF2-40B4-BE49-F238E27FC236}">
                      <a16:creationId xmlns:a16="http://schemas.microsoft.com/office/drawing/2014/main" id="{C119A2F4-462C-E6A6-F048-A44E925D0D83}"/>
                    </a:ext>
                  </a:extLst>
                </p:cNvPr>
                <p:cNvSpPr>
                  <a:spLocks noChangeAspect="1" noChangeArrowheads="1"/>
                </p:cNvSpPr>
                <p:nvPr/>
              </p:nvSpPr>
              <p:spPr bwMode="auto">
                <a:xfrm>
                  <a:off x="4276" y="10560"/>
                  <a:ext cx="4101" cy="17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AutoShape 598">
                  <a:extLst>
                    <a:ext uri="{FF2B5EF4-FFF2-40B4-BE49-F238E27FC236}">
                      <a16:creationId xmlns:a16="http://schemas.microsoft.com/office/drawing/2014/main" id="{8BD45F7F-161E-0909-3B46-E363851BA966}"/>
                    </a:ext>
                  </a:extLst>
                </p:cNvPr>
                <p:cNvSpPr>
                  <a:spLocks noChangeAspect="1" noChangeArrowheads="1"/>
                </p:cNvSpPr>
                <p:nvPr/>
              </p:nvSpPr>
              <p:spPr bwMode="auto">
                <a:xfrm rot="1367433">
                  <a:off x="7825" y="9983"/>
                  <a:ext cx="590" cy="710"/>
                </a:xfrm>
                <a:prstGeom prst="parallelogram">
                  <a:avLst>
                    <a:gd name="adj" fmla="val 2495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599">
                  <a:extLst>
                    <a:ext uri="{FF2B5EF4-FFF2-40B4-BE49-F238E27FC236}">
                      <a16:creationId xmlns:a16="http://schemas.microsoft.com/office/drawing/2014/main" id="{71627947-633E-CC5A-7CE8-7403F51EA356}"/>
                    </a:ext>
                  </a:extLst>
                </p:cNvPr>
                <p:cNvSpPr>
                  <a:spLocks noChangeAspect="1" noChangeArrowheads="1"/>
                </p:cNvSpPr>
                <p:nvPr/>
              </p:nvSpPr>
              <p:spPr bwMode="auto">
                <a:xfrm rot="1808398">
                  <a:off x="8410" y="9216"/>
                  <a:ext cx="194" cy="9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600">
                  <a:extLst>
                    <a:ext uri="{FF2B5EF4-FFF2-40B4-BE49-F238E27FC236}">
                      <a16:creationId xmlns:a16="http://schemas.microsoft.com/office/drawing/2014/main" id="{839D5ADC-75C8-5122-BF14-8681FF650720}"/>
                    </a:ext>
                  </a:extLst>
                </p:cNvPr>
                <p:cNvSpPr>
                  <a:spLocks noChangeAspect="1" noChangeArrowheads="1"/>
                </p:cNvSpPr>
                <p:nvPr/>
              </p:nvSpPr>
              <p:spPr bwMode="auto">
                <a:xfrm rot="-798852">
                  <a:off x="8283" y="5304"/>
                  <a:ext cx="187" cy="4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601">
                  <a:extLst>
                    <a:ext uri="{FF2B5EF4-FFF2-40B4-BE49-F238E27FC236}">
                      <a16:creationId xmlns:a16="http://schemas.microsoft.com/office/drawing/2014/main" id="{FF7EE830-7616-03EF-E160-098167713707}"/>
                    </a:ext>
                  </a:extLst>
                </p:cNvPr>
                <p:cNvSpPr>
                  <a:spLocks noChangeAspect="1" noChangeArrowheads="1"/>
                </p:cNvSpPr>
                <p:nvPr/>
              </p:nvSpPr>
              <p:spPr bwMode="auto">
                <a:xfrm rot="-824049">
                  <a:off x="8771" y="9709"/>
                  <a:ext cx="349"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Oval 602">
                  <a:extLst>
                    <a:ext uri="{FF2B5EF4-FFF2-40B4-BE49-F238E27FC236}">
                      <a16:creationId xmlns:a16="http://schemas.microsoft.com/office/drawing/2014/main" id="{9B22D5A6-FE82-1022-6E8F-E565283B4603}"/>
                    </a:ext>
                  </a:extLst>
                </p:cNvPr>
                <p:cNvSpPr>
                  <a:spLocks noChangeAspect="1" noChangeArrowheads="1"/>
                </p:cNvSpPr>
                <p:nvPr/>
              </p:nvSpPr>
              <p:spPr bwMode="auto">
                <a:xfrm>
                  <a:off x="4447" y="10491"/>
                  <a:ext cx="306" cy="306"/>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Oval 603">
                  <a:extLst>
                    <a:ext uri="{FF2B5EF4-FFF2-40B4-BE49-F238E27FC236}">
                      <a16:creationId xmlns:a16="http://schemas.microsoft.com/office/drawing/2014/main" id="{DD3B1B56-8A54-D8FC-B930-157733965725}"/>
                    </a:ext>
                  </a:extLst>
                </p:cNvPr>
                <p:cNvSpPr>
                  <a:spLocks noChangeAspect="1" noChangeArrowheads="1"/>
                </p:cNvSpPr>
                <p:nvPr/>
              </p:nvSpPr>
              <p:spPr bwMode="auto">
                <a:xfrm>
                  <a:off x="8898" y="10468"/>
                  <a:ext cx="306" cy="30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9" name="Group 604">
              <a:extLst>
                <a:ext uri="{FF2B5EF4-FFF2-40B4-BE49-F238E27FC236}">
                  <a16:creationId xmlns:a16="http://schemas.microsoft.com/office/drawing/2014/main" id="{E0CC162C-4A54-1192-8FC9-B8AAC259B1BD}"/>
                </a:ext>
              </a:extLst>
            </p:cNvPr>
            <p:cNvGrpSpPr>
              <a:grpSpLocks/>
            </p:cNvGrpSpPr>
            <p:nvPr/>
          </p:nvGrpSpPr>
          <p:grpSpPr bwMode="auto">
            <a:xfrm>
              <a:off x="7677" y="4524"/>
              <a:ext cx="2578" cy="905"/>
              <a:chOff x="7707" y="4389"/>
              <a:chExt cx="2578" cy="905"/>
            </a:xfrm>
          </p:grpSpPr>
          <p:sp>
            <p:nvSpPr>
              <p:cNvPr id="10" name="WordArt 605">
                <a:extLst>
                  <a:ext uri="{FF2B5EF4-FFF2-40B4-BE49-F238E27FC236}">
                    <a16:creationId xmlns:a16="http://schemas.microsoft.com/office/drawing/2014/main" id="{5C56ABE3-70A1-035A-059B-0ADD2460D0AE}"/>
                  </a:ext>
                </a:extLst>
              </p:cNvPr>
              <p:cNvSpPr>
                <a:spLocks noChangeAspect="1" noChangeArrowheads="1" noChangeShapeType="1" noTextEdit="1"/>
              </p:cNvSpPr>
              <p:nvPr/>
            </p:nvSpPr>
            <p:spPr bwMode="auto">
              <a:xfrm rot="-45618750">
                <a:off x="8090" y="4768"/>
                <a:ext cx="264" cy="1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w</a:t>
                </a:r>
              </a:p>
            </p:txBody>
          </p:sp>
          <p:sp>
            <p:nvSpPr>
              <p:cNvPr id="11" name="WordArt 606">
                <a:extLst>
                  <a:ext uri="{FF2B5EF4-FFF2-40B4-BE49-F238E27FC236}">
                    <a16:creationId xmlns:a16="http://schemas.microsoft.com/office/drawing/2014/main" id="{0CC3DADD-BF2D-4324-7600-D5BE268D5FF2}"/>
                  </a:ext>
                </a:extLst>
              </p:cNvPr>
              <p:cNvSpPr>
                <a:spLocks noChangeAspect="1" noChangeArrowheads="1" noChangeShapeType="1" noTextEdit="1"/>
              </p:cNvSpPr>
              <p:nvPr/>
            </p:nvSpPr>
            <p:spPr bwMode="auto">
              <a:xfrm rot="-806118">
                <a:off x="8604" y="4524"/>
                <a:ext cx="165" cy="1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0</a:t>
                </a:r>
              </a:p>
            </p:txBody>
          </p:sp>
          <p:sp>
            <p:nvSpPr>
              <p:cNvPr id="12" name="WordArt 607">
                <a:extLst>
                  <a:ext uri="{FF2B5EF4-FFF2-40B4-BE49-F238E27FC236}">
                    <a16:creationId xmlns:a16="http://schemas.microsoft.com/office/drawing/2014/main" id="{397463DD-2B36-C48F-5218-3383FE17875C}"/>
                  </a:ext>
                </a:extLst>
              </p:cNvPr>
              <p:cNvSpPr>
                <a:spLocks noChangeAspect="1" noChangeArrowheads="1" noChangeShapeType="1" noTextEdit="1"/>
              </p:cNvSpPr>
              <p:nvPr/>
            </p:nvSpPr>
            <p:spPr bwMode="auto">
              <a:xfrm>
                <a:off x="8949" y="4389"/>
                <a:ext cx="185" cy="2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b</a:t>
                </a:r>
              </a:p>
            </p:txBody>
          </p:sp>
          <p:sp>
            <p:nvSpPr>
              <p:cNvPr id="13" name="WordArt 608">
                <a:extLst>
                  <a:ext uri="{FF2B5EF4-FFF2-40B4-BE49-F238E27FC236}">
                    <a16:creationId xmlns:a16="http://schemas.microsoft.com/office/drawing/2014/main" id="{D9A04FA6-D6FD-B03C-CD44-B58557E3948A}"/>
                  </a:ext>
                </a:extLst>
              </p:cNvPr>
              <p:cNvSpPr>
                <a:spLocks noChangeAspect="1" noChangeArrowheads="1" noChangeShapeType="1" noTextEdit="1"/>
              </p:cNvSpPr>
              <p:nvPr/>
            </p:nvSpPr>
            <p:spPr bwMode="auto">
              <a:xfrm rot="-1096403">
                <a:off x="8432" y="4521"/>
                <a:ext cx="145" cy="22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t</a:t>
                </a:r>
              </a:p>
            </p:txBody>
          </p:sp>
          <p:sp>
            <p:nvSpPr>
              <p:cNvPr id="14" name="WordArt 609">
                <a:extLst>
                  <a:ext uri="{FF2B5EF4-FFF2-40B4-BE49-F238E27FC236}">
                    <a16:creationId xmlns:a16="http://schemas.microsoft.com/office/drawing/2014/main" id="{A311B3BD-09FC-14FE-4AEE-32A027C4464E}"/>
                  </a:ext>
                </a:extLst>
              </p:cNvPr>
              <p:cNvSpPr>
                <a:spLocks noChangeAspect="1" noChangeArrowheads="1" noChangeShapeType="1" noTextEdit="1"/>
              </p:cNvSpPr>
              <p:nvPr/>
            </p:nvSpPr>
            <p:spPr bwMode="auto">
              <a:xfrm rot="-25023395">
                <a:off x="7719" y="5042"/>
                <a:ext cx="233" cy="25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800" kern="10" spc="0">
                    <a:ln w="3175">
                      <a:solidFill>
                        <a:srgbClr val="FF00FF"/>
                      </a:solidFill>
                      <a:round/>
                      <a:headEnd/>
                      <a:tailEnd/>
                    </a:ln>
                    <a:solidFill>
                      <a:srgbClr val="800080"/>
                    </a:solidFill>
                    <a:effectLst/>
                    <a:latin typeface="Berlin Sans FB" panose="020E0602020502020306" pitchFamily="34" charset="0"/>
                  </a:rPr>
                  <a:t>H</a:t>
                </a:r>
              </a:p>
            </p:txBody>
          </p:sp>
          <p:sp>
            <p:nvSpPr>
              <p:cNvPr id="15" name="WordArt 610">
                <a:extLst>
                  <a:ext uri="{FF2B5EF4-FFF2-40B4-BE49-F238E27FC236}">
                    <a16:creationId xmlns:a16="http://schemas.microsoft.com/office/drawing/2014/main" id="{BEC7898A-4F2E-2DE9-0934-10CF710D47F9}"/>
                  </a:ext>
                </a:extLst>
              </p:cNvPr>
              <p:cNvSpPr>
                <a:spLocks noChangeAspect="1" noChangeArrowheads="1" noChangeShapeType="1" noTextEdit="1"/>
              </p:cNvSpPr>
              <p:nvPr/>
            </p:nvSpPr>
            <p:spPr bwMode="auto">
              <a:xfrm rot="-24297938">
                <a:off x="7935" y="4916"/>
                <a:ext cx="190" cy="1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o</a:t>
                </a:r>
              </a:p>
            </p:txBody>
          </p:sp>
          <p:sp>
            <p:nvSpPr>
              <p:cNvPr id="16" name="WordArt 611">
                <a:extLst>
                  <a:ext uri="{FF2B5EF4-FFF2-40B4-BE49-F238E27FC236}">
                    <a16:creationId xmlns:a16="http://schemas.microsoft.com/office/drawing/2014/main" id="{333321F2-DDC2-B6FC-A015-4FE355CA2DF4}"/>
                  </a:ext>
                </a:extLst>
              </p:cNvPr>
              <p:cNvSpPr>
                <a:spLocks noChangeAspect="1" noChangeArrowheads="1" noChangeShapeType="1" noTextEdit="1"/>
              </p:cNvSpPr>
              <p:nvPr/>
            </p:nvSpPr>
            <p:spPr bwMode="auto">
              <a:xfrm rot="1069612">
                <a:off x="9161" y="4505"/>
                <a:ext cx="160" cy="17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e</a:t>
                </a:r>
              </a:p>
            </p:txBody>
          </p:sp>
          <p:sp>
            <p:nvSpPr>
              <p:cNvPr id="17" name="WordArt 612">
                <a:extLst>
                  <a:ext uri="{FF2B5EF4-FFF2-40B4-BE49-F238E27FC236}">
                    <a16:creationId xmlns:a16="http://schemas.microsoft.com/office/drawing/2014/main" id="{AC9C70AB-F044-6647-2912-3905660C457F}"/>
                  </a:ext>
                </a:extLst>
              </p:cNvPr>
              <p:cNvSpPr>
                <a:spLocks noChangeAspect="1" noChangeArrowheads="1" noChangeShapeType="1" noTextEdit="1"/>
              </p:cNvSpPr>
              <p:nvPr/>
            </p:nvSpPr>
            <p:spPr bwMode="auto">
              <a:xfrm rot="1229147">
                <a:off x="9462" y="4504"/>
                <a:ext cx="156" cy="25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S</a:t>
                </a:r>
              </a:p>
            </p:txBody>
          </p:sp>
          <p:sp>
            <p:nvSpPr>
              <p:cNvPr id="18" name="WordArt 613">
                <a:extLst>
                  <a:ext uri="{FF2B5EF4-FFF2-40B4-BE49-F238E27FC236}">
                    <a16:creationId xmlns:a16="http://schemas.microsoft.com/office/drawing/2014/main" id="{D8B2391D-1686-88E5-3CD8-9E8CBE022EA5}"/>
                  </a:ext>
                </a:extLst>
              </p:cNvPr>
              <p:cNvSpPr>
                <a:spLocks noChangeAspect="1" noChangeArrowheads="1" noChangeShapeType="1" noTextEdit="1"/>
              </p:cNvSpPr>
              <p:nvPr/>
            </p:nvSpPr>
            <p:spPr bwMode="auto">
              <a:xfrm rot="1850529">
                <a:off x="9593" y="4701"/>
                <a:ext cx="196" cy="15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u</a:t>
                </a:r>
              </a:p>
            </p:txBody>
          </p:sp>
          <p:sp>
            <p:nvSpPr>
              <p:cNvPr id="19" name="WordArt 614">
                <a:extLst>
                  <a:ext uri="{FF2B5EF4-FFF2-40B4-BE49-F238E27FC236}">
                    <a16:creationId xmlns:a16="http://schemas.microsoft.com/office/drawing/2014/main" id="{FEA5FF14-4D27-D2D2-9589-05B569BA19BE}"/>
                  </a:ext>
                </a:extLst>
              </p:cNvPr>
              <p:cNvSpPr>
                <a:spLocks noChangeAspect="1" noChangeArrowheads="1" noChangeShapeType="1" noTextEdit="1"/>
              </p:cNvSpPr>
              <p:nvPr/>
            </p:nvSpPr>
            <p:spPr bwMode="auto">
              <a:xfrm rot="2341099">
                <a:off x="9779" y="4823"/>
                <a:ext cx="231" cy="24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p</a:t>
                </a:r>
              </a:p>
            </p:txBody>
          </p:sp>
          <p:sp>
            <p:nvSpPr>
              <p:cNvPr id="20" name="WordArt 615">
                <a:extLst>
                  <a:ext uri="{FF2B5EF4-FFF2-40B4-BE49-F238E27FC236}">
                    <a16:creationId xmlns:a16="http://schemas.microsoft.com/office/drawing/2014/main" id="{C1AB7F94-FBFC-DFE0-02FD-9CC7C94FC3A6}"/>
                  </a:ext>
                </a:extLst>
              </p:cNvPr>
              <p:cNvSpPr>
                <a:spLocks noChangeAspect="1" noChangeArrowheads="1" noChangeShapeType="1" noTextEdit="1"/>
              </p:cNvSpPr>
              <p:nvPr/>
            </p:nvSpPr>
            <p:spPr bwMode="auto">
              <a:xfrm rot="4018997">
                <a:off x="10130" y="5139"/>
                <a:ext cx="125" cy="18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2800" kern="10" spc="0">
                    <a:ln w="3175">
                      <a:solidFill>
                        <a:srgbClr val="FF00FF"/>
                      </a:solidFill>
                      <a:round/>
                      <a:headEnd/>
                      <a:tailEnd/>
                    </a:ln>
                    <a:solidFill>
                      <a:srgbClr val="800080"/>
                    </a:solidFill>
                    <a:effectLst/>
                    <a:latin typeface="Berlin Sans FB" panose="020E0602020502020306" pitchFamily="34" charset="0"/>
                  </a:rPr>
                  <a:t>r</a:t>
                </a:r>
              </a:p>
            </p:txBody>
          </p:sp>
          <p:sp>
            <p:nvSpPr>
              <p:cNvPr id="21" name="WordArt 616">
                <a:extLst>
                  <a:ext uri="{FF2B5EF4-FFF2-40B4-BE49-F238E27FC236}">
                    <a16:creationId xmlns:a16="http://schemas.microsoft.com/office/drawing/2014/main" id="{686D8EA2-36CC-4C2F-BDCE-5D53B36C44ED}"/>
                  </a:ext>
                </a:extLst>
              </p:cNvPr>
              <p:cNvSpPr>
                <a:spLocks noChangeAspect="1" noChangeArrowheads="1" noChangeShapeType="1" noTextEdit="1"/>
              </p:cNvSpPr>
              <p:nvPr/>
            </p:nvSpPr>
            <p:spPr bwMode="auto">
              <a:xfrm rot="3286177">
                <a:off x="9997" y="4963"/>
                <a:ext cx="173" cy="2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2800" kern="10" spc="0">
                    <a:ln w="3175">
                      <a:solidFill>
                        <a:srgbClr val="FF00FF"/>
                      </a:solidFill>
                      <a:round/>
                      <a:headEnd/>
                      <a:tailEnd/>
                    </a:ln>
                    <a:solidFill>
                      <a:srgbClr val="800080"/>
                    </a:solidFill>
                    <a:effectLst/>
                    <a:latin typeface="Berlin Sans FB" panose="020E0602020502020306" pitchFamily="34" charset="0"/>
                  </a:rPr>
                  <a:t>e</a:t>
                </a:r>
              </a:p>
            </p:txBody>
          </p:sp>
        </p:grpSp>
      </p:grpSp>
      <p:sp>
        <p:nvSpPr>
          <p:cNvPr id="95" name="TextBox 94">
            <a:extLst>
              <a:ext uri="{FF2B5EF4-FFF2-40B4-BE49-F238E27FC236}">
                <a16:creationId xmlns:a16="http://schemas.microsoft.com/office/drawing/2014/main" id="{38B0CDC4-1222-02A9-816C-3E64D05C8C1C}"/>
              </a:ext>
            </a:extLst>
          </p:cNvPr>
          <p:cNvSpPr txBox="1"/>
          <p:nvPr/>
        </p:nvSpPr>
        <p:spPr>
          <a:xfrm>
            <a:off x="4915727" y="785823"/>
            <a:ext cx="5691313" cy="1200329"/>
          </a:xfrm>
          <a:prstGeom prst="rect">
            <a:avLst/>
          </a:prstGeom>
          <a:noFill/>
        </p:spPr>
        <p:txBody>
          <a:bodyPr wrap="square" rtlCol="0">
            <a:spAutoFit/>
          </a:bodyPr>
          <a:lstStyle/>
          <a:p>
            <a:pPr algn="ctr"/>
            <a:r>
              <a:rPr lang="en-GB" sz="2400">
                <a:solidFill>
                  <a:srgbClr val="00B0F0"/>
                </a:solidFill>
                <a:latin typeface="Congenial Black" panose="02000503040000020004" pitchFamily="2" charset="0"/>
              </a:rPr>
              <a:t>William Gilbert Endowed C of E Primary School and Nursery pledge to </a:t>
            </a:r>
          </a:p>
        </p:txBody>
      </p:sp>
      <p:sp>
        <p:nvSpPr>
          <p:cNvPr id="96" name="TextBox 95">
            <a:extLst>
              <a:ext uri="{FF2B5EF4-FFF2-40B4-BE49-F238E27FC236}">
                <a16:creationId xmlns:a16="http://schemas.microsoft.com/office/drawing/2014/main" id="{2B94BA0A-8CAC-7346-058D-00F64C8001E2}"/>
              </a:ext>
            </a:extLst>
          </p:cNvPr>
          <p:cNvSpPr txBox="1"/>
          <p:nvPr/>
        </p:nvSpPr>
        <p:spPr>
          <a:xfrm>
            <a:off x="4764781" y="4526017"/>
            <a:ext cx="5691313" cy="1200329"/>
          </a:xfrm>
          <a:prstGeom prst="rect">
            <a:avLst/>
          </a:prstGeom>
          <a:noFill/>
        </p:spPr>
        <p:txBody>
          <a:bodyPr wrap="square" rtlCol="0">
            <a:spAutoFit/>
          </a:bodyPr>
          <a:lstStyle/>
          <a:p>
            <a:pPr algn="ctr"/>
            <a:r>
              <a:rPr lang="en-GB" sz="2400" b="1">
                <a:solidFill>
                  <a:srgbClr val="002060"/>
                </a:solidFill>
                <a:latin typeface="Congenial Light" panose="02000503040000020004" pitchFamily="2" charset="0"/>
              </a:rPr>
              <a:t>Get Scooter Smart</a:t>
            </a:r>
          </a:p>
          <a:p>
            <a:pPr algn="ctr"/>
            <a:r>
              <a:rPr lang="en-GB" sz="2400" b="1">
                <a:solidFill>
                  <a:srgbClr val="002060"/>
                </a:solidFill>
                <a:latin typeface="Congenial Light" panose="02000503040000020004" pitchFamily="2" charset="0"/>
              </a:rPr>
              <a:t>with pupil and parent scooter workshops – Thursday 18</a:t>
            </a:r>
            <a:r>
              <a:rPr lang="en-GB" sz="2400" b="1" baseline="30000">
                <a:solidFill>
                  <a:srgbClr val="002060"/>
                </a:solidFill>
                <a:latin typeface="Congenial Light" panose="02000503040000020004" pitchFamily="2" charset="0"/>
              </a:rPr>
              <a:t>th</a:t>
            </a:r>
            <a:r>
              <a:rPr lang="en-GB" sz="2400" b="1">
                <a:solidFill>
                  <a:srgbClr val="002060"/>
                </a:solidFill>
                <a:latin typeface="Congenial Light" panose="02000503040000020004" pitchFamily="2" charset="0"/>
              </a:rPr>
              <a:t> September</a:t>
            </a:r>
          </a:p>
        </p:txBody>
      </p:sp>
    </p:spTree>
    <p:extLst>
      <p:ext uri="{BB962C8B-B14F-4D97-AF65-F5344CB8AC3E}">
        <p14:creationId xmlns:p14="http://schemas.microsoft.com/office/powerpoint/2010/main" val="195882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2030F-2332-49A9-3F9E-34ACEE82B6F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66024E2-2343-A536-B50E-AC0F0A1210C0}"/>
              </a:ext>
            </a:extLst>
          </p:cNvPr>
          <p:cNvPicPr>
            <a:picLocks noChangeAspect="1"/>
          </p:cNvPicPr>
          <p:nvPr/>
        </p:nvPicPr>
        <p:blipFill>
          <a:blip r:embed="rId2"/>
          <a:srcRect l="1577" t="1587"/>
          <a:stretch>
            <a:fillRect/>
          </a:stretch>
        </p:blipFill>
        <p:spPr>
          <a:xfrm>
            <a:off x="783771" y="0"/>
            <a:ext cx="10624458" cy="6857999"/>
          </a:xfrm>
          <a:prstGeom prst="rect">
            <a:avLst/>
          </a:prstGeom>
        </p:spPr>
      </p:pic>
      <p:sp>
        <p:nvSpPr>
          <p:cNvPr id="4" name="Rectangle 3">
            <a:extLst>
              <a:ext uri="{FF2B5EF4-FFF2-40B4-BE49-F238E27FC236}">
                <a16:creationId xmlns:a16="http://schemas.microsoft.com/office/drawing/2014/main" id="{EF3DD286-4007-3CCE-9730-AA900DF44F1D}"/>
              </a:ext>
            </a:extLst>
          </p:cNvPr>
          <p:cNvSpPr/>
          <p:nvPr/>
        </p:nvSpPr>
        <p:spPr>
          <a:xfrm>
            <a:off x="5007429" y="587829"/>
            <a:ext cx="5475514" cy="52686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red and white building&#10;&#10;AI-generated content may be incorrect.">
            <a:extLst>
              <a:ext uri="{FF2B5EF4-FFF2-40B4-BE49-F238E27FC236}">
                <a16:creationId xmlns:a16="http://schemas.microsoft.com/office/drawing/2014/main" id="{89458930-379E-CD9F-AA06-0505F4FEB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470" y="3575304"/>
            <a:ext cx="1153346" cy="1824127"/>
          </a:xfrm>
          <a:prstGeom prst="rect">
            <a:avLst/>
          </a:prstGeom>
        </p:spPr>
      </p:pic>
      <p:sp>
        <p:nvSpPr>
          <p:cNvPr id="95" name="TextBox 94">
            <a:extLst>
              <a:ext uri="{FF2B5EF4-FFF2-40B4-BE49-F238E27FC236}">
                <a16:creationId xmlns:a16="http://schemas.microsoft.com/office/drawing/2014/main" id="{44AD2861-4A27-698D-927B-CBBC2D3E43BB}"/>
              </a:ext>
            </a:extLst>
          </p:cNvPr>
          <p:cNvSpPr txBox="1"/>
          <p:nvPr/>
        </p:nvSpPr>
        <p:spPr>
          <a:xfrm>
            <a:off x="4791629" y="587829"/>
            <a:ext cx="5691313" cy="1200329"/>
          </a:xfrm>
          <a:prstGeom prst="rect">
            <a:avLst/>
          </a:prstGeom>
          <a:noFill/>
        </p:spPr>
        <p:txBody>
          <a:bodyPr wrap="square" rtlCol="0">
            <a:spAutoFit/>
          </a:bodyPr>
          <a:lstStyle/>
          <a:p>
            <a:pPr algn="ctr"/>
            <a:r>
              <a:rPr lang="en-GB" sz="2400">
                <a:solidFill>
                  <a:srgbClr val="00B0F0"/>
                </a:solidFill>
                <a:latin typeface="Congenial Black" panose="02000503040000020004" pitchFamily="2" charset="0"/>
              </a:rPr>
              <a:t>William Gilbert Endowed C of E Primary School and Nursery pledge to </a:t>
            </a:r>
          </a:p>
        </p:txBody>
      </p:sp>
      <p:sp>
        <p:nvSpPr>
          <p:cNvPr id="96" name="TextBox 95">
            <a:extLst>
              <a:ext uri="{FF2B5EF4-FFF2-40B4-BE49-F238E27FC236}">
                <a16:creationId xmlns:a16="http://schemas.microsoft.com/office/drawing/2014/main" id="{D39C900A-14AB-0A4A-618C-8B92A7919227}"/>
              </a:ext>
            </a:extLst>
          </p:cNvPr>
          <p:cNvSpPr txBox="1"/>
          <p:nvPr/>
        </p:nvSpPr>
        <p:spPr>
          <a:xfrm>
            <a:off x="4791630" y="3961847"/>
            <a:ext cx="56913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a:ln>
                  <a:noFill/>
                </a:ln>
                <a:solidFill>
                  <a:srgbClr val="002060"/>
                </a:solidFill>
                <a:effectLst/>
                <a:uLnTx/>
                <a:uFillTx/>
                <a:latin typeface="Congenial Light" panose="02000503040000020004" pitchFamily="2" charset="0"/>
                <a:ea typeface="+mn-ea"/>
                <a:cs typeface="Arial" panose="020B0604020202020204" pitchFamily="34" charset="0"/>
              </a:rPr>
              <a:t>Create a </a:t>
            </a:r>
            <a:r>
              <a:rPr kumimoji="0" lang="en-GB" sz="2400" b="1" i="0" u="none" strike="noStrike" kern="0" cap="none" spc="0" normalizeH="0" baseline="0" noProof="0">
                <a:ln>
                  <a:noFill/>
                </a:ln>
                <a:solidFill>
                  <a:srgbClr val="002060"/>
                </a:solidFill>
                <a:effectLst/>
                <a:uLnTx/>
                <a:uFillTx/>
                <a:latin typeface="Congenial Black" panose="02000503040000020004" pitchFamily="2" charset="0"/>
                <a:cs typeface="Arial" panose="020B0604020202020204" pitchFamily="34" charset="0"/>
              </a:rPr>
              <a:t>Safe Scooter Code </a:t>
            </a:r>
            <a:r>
              <a:rPr kumimoji="0" lang="en-GB" sz="2400" i="0" u="none" strike="noStrike" kern="0" cap="none" spc="0" normalizeH="0" baseline="0" noProof="0">
                <a:ln>
                  <a:noFill/>
                </a:ln>
                <a:solidFill>
                  <a:srgbClr val="002060"/>
                </a:solidFill>
                <a:effectLst/>
                <a:uLnTx/>
                <a:uFillTx/>
                <a:latin typeface="Congenial Light" panose="02000503040000020004" pitchFamily="2" charset="0"/>
                <a:ea typeface="+mn-ea"/>
                <a:cs typeface="Arial" panose="020B0604020202020204" pitchFamily="34" charset="0"/>
              </a:rPr>
              <a:t>with the he</a:t>
            </a:r>
            <a:r>
              <a:rPr lang="en-GB" sz="2400" kern="0" err="1">
                <a:solidFill>
                  <a:srgbClr val="002060"/>
                </a:solidFill>
                <a:latin typeface="Congenial Light" panose="02000503040000020004" pitchFamily="2" charset="0"/>
                <a:cs typeface="Arial" panose="020B0604020202020204" pitchFamily="34" charset="0"/>
              </a:rPr>
              <a:t>lp</a:t>
            </a:r>
            <a:r>
              <a:rPr lang="en-GB" sz="2400" kern="0">
                <a:solidFill>
                  <a:srgbClr val="002060"/>
                </a:solidFill>
                <a:latin typeface="Congenial Light" panose="02000503040000020004" pitchFamily="2" charset="0"/>
                <a:cs typeface="Arial" panose="020B0604020202020204" pitchFamily="34" charset="0"/>
              </a:rPr>
              <a:t> of our Junior Travel Ambassadors </a:t>
            </a:r>
            <a:endParaRPr kumimoji="0" lang="en-GB" sz="2400" b="0" i="0" u="none" strike="noStrike" kern="1200" cap="none" spc="0" normalizeH="0" baseline="0" noProof="0">
              <a:ln>
                <a:noFill/>
              </a:ln>
              <a:solidFill>
                <a:srgbClr val="002060"/>
              </a:solidFill>
              <a:effectLst/>
              <a:uLnTx/>
              <a:uFillTx/>
              <a:latin typeface="Congenial Light" panose="02000503040000020004" pitchFamily="2" charset="0"/>
              <a:ea typeface="+mn-ea"/>
              <a:cs typeface="Arial" panose="020B0604020202020204" pitchFamily="34" charset="0"/>
            </a:endParaRPr>
          </a:p>
          <a:p>
            <a:pPr algn="ctr"/>
            <a:r>
              <a:rPr lang="en-GB" sz="2400" b="0" kern="0">
                <a:solidFill>
                  <a:srgbClr val="002060"/>
                </a:solidFill>
                <a:latin typeface="Congenial Light" panose="02000503040000020004" pitchFamily="2" charset="0"/>
              </a:rPr>
              <a:t>  </a:t>
            </a:r>
          </a:p>
        </p:txBody>
      </p:sp>
      <p:pic>
        <p:nvPicPr>
          <p:cNvPr id="9" name="Picture 4" descr="Way to Go winter 22.pub">
            <a:extLst>
              <a:ext uri="{FF2B5EF4-FFF2-40B4-BE49-F238E27FC236}">
                <a16:creationId xmlns:a16="http://schemas.microsoft.com/office/drawing/2014/main" id="{450077F9-88EB-237C-888F-BA6E744C1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992" y="1883703"/>
            <a:ext cx="4320587" cy="193459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29">
            <a:extLst>
              <a:ext uri="{FF2B5EF4-FFF2-40B4-BE49-F238E27FC236}">
                <a16:creationId xmlns:a16="http://schemas.microsoft.com/office/drawing/2014/main" id="{7EC03225-D414-7168-EC17-4FD755CAF4FE}"/>
              </a:ext>
            </a:extLst>
          </p:cNvPr>
          <p:cNvGrpSpPr>
            <a:grpSpLocks/>
          </p:cNvGrpSpPr>
          <p:nvPr/>
        </p:nvGrpSpPr>
        <p:grpSpPr bwMode="auto">
          <a:xfrm>
            <a:off x="8201715" y="1587703"/>
            <a:ext cx="1263364" cy="1576567"/>
            <a:chOff x="7677" y="4524"/>
            <a:chExt cx="2578" cy="2991"/>
          </a:xfrm>
        </p:grpSpPr>
        <p:grpSp>
          <p:nvGrpSpPr>
            <p:cNvPr id="5" name="Group 530">
              <a:extLst>
                <a:ext uri="{FF2B5EF4-FFF2-40B4-BE49-F238E27FC236}">
                  <a16:creationId xmlns:a16="http://schemas.microsoft.com/office/drawing/2014/main" id="{B83CCCAD-F1F6-C898-477A-1338171AC369}"/>
                </a:ext>
              </a:extLst>
            </p:cNvPr>
            <p:cNvGrpSpPr>
              <a:grpSpLocks noChangeAspect="1"/>
            </p:cNvGrpSpPr>
            <p:nvPr/>
          </p:nvGrpSpPr>
          <p:grpSpPr bwMode="auto">
            <a:xfrm>
              <a:off x="7818" y="4908"/>
              <a:ext cx="2354" cy="2607"/>
              <a:chOff x="3082925" y="685165"/>
              <a:chExt cx="3456940" cy="3827780"/>
            </a:xfrm>
          </p:grpSpPr>
          <p:grpSp>
            <p:nvGrpSpPr>
              <p:cNvPr id="22" name="Group 531">
                <a:extLst>
                  <a:ext uri="{FF2B5EF4-FFF2-40B4-BE49-F238E27FC236}">
                    <a16:creationId xmlns:a16="http://schemas.microsoft.com/office/drawing/2014/main" id="{54811408-F792-EE45-2FD9-366683C9BCF9}"/>
                  </a:ext>
                </a:extLst>
              </p:cNvPr>
              <p:cNvGrpSpPr>
                <a:grpSpLocks noChangeAspect="1"/>
              </p:cNvGrpSpPr>
              <p:nvPr/>
            </p:nvGrpSpPr>
            <p:grpSpPr bwMode="auto">
              <a:xfrm>
                <a:off x="3082925" y="685165"/>
                <a:ext cx="3456940" cy="3827780"/>
                <a:chOff x="3082925" y="685165"/>
                <a:chExt cx="3456940" cy="3827780"/>
              </a:xfrm>
            </p:grpSpPr>
            <p:sp>
              <p:nvSpPr>
                <p:cNvPr id="37" name="Freeform 532">
                  <a:extLst>
                    <a:ext uri="{FF2B5EF4-FFF2-40B4-BE49-F238E27FC236}">
                      <a16:creationId xmlns:a16="http://schemas.microsoft.com/office/drawing/2014/main" id="{7475C268-6052-A7FD-192F-CB052BE97BC0}"/>
                    </a:ext>
                  </a:extLst>
                </p:cNvPr>
                <p:cNvSpPr>
                  <a:spLocks noChangeAspect="1"/>
                </p:cNvSpPr>
                <p:nvPr/>
              </p:nvSpPr>
              <p:spPr bwMode="auto">
                <a:xfrm>
                  <a:off x="4783455" y="1351915"/>
                  <a:ext cx="1529715" cy="2867660"/>
                </a:xfrm>
                <a:custGeom>
                  <a:avLst/>
                  <a:gdLst>
                    <a:gd name="T0" fmla="*/ 52 w 5615"/>
                    <a:gd name="T1" fmla="*/ 10471 h 10530"/>
                    <a:gd name="T2" fmla="*/ 0 w 5615"/>
                    <a:gd name="T3" fmla="*/ 10530 h 10530"/>
                    <a:gd name="T4" fmla="*/ 1819 w 5615"/>
                    <a:gd name="T5" fmla="*/ 9751 h 10530"/>
                    <a:gd name="T6" fmla="*/ 3521 w 5615"/>
                    <a:gd name="T7" fmla="*/ 8617 h 10530"/>
                    <a:gd name="T8" fmla="*/ 4590 w 5615"/>
                    <a:gd name="T9" fmla="*/ 7242 h 10530"/>
                    <a:gd name="T10" fmla="*/ 5222 w 5615"/>
                    <a:gd name="T11" fmla="*/ 5497 h 10530"/>
                    <a:gd name="T12" fmla="*/ 5484 w 5615"/>
                    <a:gd name="T13" fmla="*/ 3620 h 10530"/>
                    <a:gd name="T14" fmla="*/ 5541 w 5615"/>
                    <a:gd name="T15" fmla="*/ 0 h 10530"/>
                    <a:gd name="T16" fmla="*/ 5040 w 5615"/>
                    <a:gd name="T17" fmla="*/ 84 h 10530"/>
                    <a:gd name="T18" fmla="*/ 52 w 5615"/>
                    <a:gd name="T19" fmla="*/ 10471 h 10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5" h="10530">
                      <a:moveTo>
                        <a:pt x="52" y="10471"/>
                      </a:moveTo>
                      <a:lnTo>
                        <a:pt x="0" y="10530"/>
                      </a:lnTo>
                      <a:cubicBezTo>
                        <a:pt x="294" y="10410"/>
                        <a:pt x="1232" y="10070"/>
                        <a:pt x="1819" y="9751"/>
                      </a:cubicBezTo>
                      <a:cubicBezTo>
                        <a:pt x="2406" y="9432"/>
                        <a:pt x="3059" y="9035"/>
                        <a:pt x="3521" y="8617"/>
                      </a:cubicBezTo>
                      <a:cubicBezTo>
                        <a:pt x="3983" y="8199"/>
                        <a:pt x="4307" y="7762"/>
                        <a:pt x="4590" y="7242"/>
                      </a:cubicBezTo>
                      <a:cubicBezTo>
                        <a:pt x="4873" y="6722"/>
                        <a:pt x="5073" y="6101"/>
                        <a:pt x="5222" y="5497"/>
                      </a:cubicBezTo>
                      <a:cubicBezTo>
                        <a:pt x="5371" y="4893"/>
                        <a:pt x="5431" y="4536"/>
                        <a:pt x="5484" y="3620"/>
                      </a:cubicBezTo>
                      <a:cubicBezTo>
                        <a:pt x="5537" y="2704"/>
                        <a:pt x="5615" y="589"/>
                        <a:pt x="5541" y="0"/>
                      </a:cubicBezTo>
                      <a:lnTo>
                        <a:pt x="5040" y="84"/>
                      </a:lnTo>
                      <a:cubicBezTo>
                        <a:pt x="4125" y="1829"/>
                        <a:pt x="786" y="8663"/>
                        <a:pt x="52" y="10471"/>
                      </a:cubicBezTo>
                      <a:close/>
                    </a:path>
                  </a:pathLst>
                </a:custGeom>
                <a:solidFill>
                  <a:srgbClr val="333333"/>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nvGrpSpPr>
                <p:cNvPr id="38" name="Group 533">
                  <a:extLst>
                    <a:ext uri="{FF2B5EF4-FFF2-40B4-BE49-F238E27FC236}">
                      <a16:creationId xmlns:a16="http://schemas.microsoft.com/office/drawing/2014/main" id="{3AC80DF2-5A69-341B-E597-27E3F5A26D05}"/>
                    </a:ext>
                  </a:extLst>
                </p:cNvPr>
                <p:cNvGrpSpPr>
                  <a:grpSpLocks noChangeAspect="1"/>
                </p:cNvGrpSpPr>
                <p:nvPr/>
              </p:nvGrpSpPr>
              <p:grpSpPr bwMode="auto">
                <a:xfrm>
                  <a:off x="3329305" y="685165"/>
                  <a:ext cx="2901950" cy="3533775"/>
                  <a:chOff x="543" y="1195"/>
                  <a:chExt cx="10655" cy="12974"/>
                </a:xfrm>
              </p:grpSpPr>
              <p:sp>
                <p:nvSpPr>
                  <p:cNvPr id="93" name="Freeform 534">
                    <a:extLst>
                      <a:ext uri="{FF2B5EF4-FFF2-40B4-BE49-F238E27FC236}">
                        <a16:creationId xmlns:a16="http://schemas.microsoft.com/office/drawing/2014/main" id="{E031FD52-3C20-EBBC-FDD8-8AFBDE1620FD}"/>
                      </a:ext>
                    </a:extLst>
                  </p:cNvPr>
                  <p:cNvSpPr>
                    <a:spLocks noChangeAspect="1"/>
                  </p:cNvSpPr>
                  <p:nvPr/>
                </p:nvSpPr>
                <p:spPr bwMode="auto">
                  <a:xfrm>
                    <a:off x="543" y="1195"/>
                    <a:ext cx="10655" cy="12974"/>
                  </a:xfrm>
                  <a:custGeom>
                    <a:avLst/>
                    <a:gdLst>
                      <a:gd name="T0" fmla="*/ 2358 w 10655"/>
                      <a:gd name="T1" fmla="*/ 439 h 12974"/>
                      <a:gd name="T2" fmla="*/ 2373 w 10655"/>
                      <a:gd name="T3" fmla="*/ 304 h 12974"/>
                      <a:gd name="T4" fmla="*/ 2538 w 10655"/>
                      <a:gd name="T5" fmla="*/ 256 h 12974"/>
                      <a:gd name="T6" fmla="*/ 3339 w 10655"/>
                      <a:gd name="T7" fmla="*/ 139 h 12974"/>
                      <a:gd name="T8" fmla="*/ 5365 w 10655"/>
                      <a:gd name="T9" fmla="*/ 2 h 12974"/>
                      <a:gd name="T10" fmla="*/ 7161 w 10655"/>
                      <a:gd name="T11" fmla="*/ 124 h 12974"/>
                      <a:gd name="T12" fmla="*/ 8139 w 10655"/>
                      <a:gd name="T13" fmla="*/ 265 h 12974"/>
                      <a:gd name="T14" fmla="*/ 8304 w 10655"/>
                      <a:gd name="T15" fmla="*/ 304 h 12974"/>
                      <a:gd name="T16" fmla="*/ 8343 w 10655"/>
                      <a:gd name="T17" fmla="*/ 532 h 12974"/>
                      <a:gd name="T18" fmla="*/ 8430 w 10655"/>
                      <a:gd name="T19" fmla="*/ 880 h 12974"/>
                      <a:gd name="T20" fmla="*/ 8571 w 10655"/>
                      <a:gd name="T21" fmla="*/ 1261 h 12974"/>
                      <a:gd name="T22" fmla="*/ 8829 w 10655"/>
                      <a:gd name="T23" fmla="*/ 1699 h 12974"/>
                      <a:gd name="T24" fmla="*/ 9195 w 10655"/>
                      <a:gd name="T25" fmla="*/ 2044 h 12974"/>
                      <a:gd name="T26" fmla="*/ 9582 w 10655"/>
                      <a:gd name="T27" fmla="*/ 2236 h 12974"/>
                      <a:gd name="T28" fmla="*/ 10020 w 10655"/>
                      <a:gd name="T29" fmla="*/ 2392 h 12974"/>
                      <a:gd name="T30" fmla="*/ 10530 w 10655"/>
                      <a:gd name="T31" fmla="*/ 2500 h 12974"/>
                      <a:gd name="T32" fmla="*/ 10623 w 10655"/>
                      <a:gd name="T33" fmla="*/ 2509 h 12974"/>
                      <a:gd name="T34" fmla="*/ 10638 w 10655"/>
                      <a:gd name="T35" fmla="*/ 2692 h 12974"/>
                      <a:gd name="T36" fmla="*/ 10644 w 10655"/>
                      <a:gd name="T37" fmla="*/ 3409 h 12974"/>
                      <a:gd name="T38" fmla="*/ 10569 w 10655"/>
                      <a:gd name="T39" fmla="*/ 6499 h 12974"/>
                      <a:gd name="T40" fmla="*/ 10236 w 10655"/>
                      <a:gd name="T41" fmla="*/ 8329 h 12974"/>
                      <a:gd name="T42" fmla="*/ 9627 w 10655"/>
                      <a:gd name="T43" fmla="*/ 9820 h 12974"/>
                      <a:gd name="T44" fmla="*/ 8658 w 10655"/>
                      <a:gd name="T45" fmla="*/ 10960 h 12974"/>
                      <a:gd name="T46" fmla="*/ 7476 w 10655"/>
                      <a:gd name="T47" fmla="*/ 11866 h 12974"/>
                      <a:gd name="T48" fmla="*/ 6396 w 10655"/>
                      <a:gd name="T49" fmla="*/ 12493 h 12974"/>
                      <a:gd name="T50" fmla="*/ 5760 w 10655"/>
                      <a:gd name="T51" fmla="*/ 12793 h 12974"/>
                      <a:gd name="T52" fmla="*/ 5460 w 10655"/>
                      <a:gd name="T53" fmla="*/ 12919 h 12974"/>
                      <a:gd name="T54" fmla="*/ 5334 w 10655"/>
                      <a:gd name="T55" fmla="*/ 12973 h 12974"/>
                      <a:gd name="T56" fmla="*/ 5202 w 10655"/>
                      <a:gd name="T57" fmla="*/ 12910 h 12974"/>
                      <a:gd name="T58" fmla="*/ 4545 w 10655"/>
                      <a:gd name="T59" fmla="*/ 12616 h 12974"/>
                      <a:gd name="T60" fmla="*/ 3963 w 10655"/>
                      <a:gd name="T61" fmla="*/ 12322 h 12974"/>
                      <a:gd name="T62" fmla="*/ 3222 w 10655"/>
                      <a:gd name="T63" fmla="*/ 11875 h 12974"/>
                      <a:gd name="T64" fmla="*/ 2070 w 10655"/>
                      <a:gd name="T65" fmla="*/ 11008 h 12974"/>
                      <a:gd name="T66" fmla="*/ 1521 w 10655"/>
                      <a:gd name="T67" fmla="*/ 10459 h 12974"/>
                      <a:gd name="T68" fmla="*/ 1017 w 10655"/>
                      <a:gd name="T69" fmla="*/ 9766 h 12974"/>
                      <a:gd name="T70" fmla="*/ 606 w 10655"/>
                      <a:gd name="T71" fmla="*/ 8866 h 12974"/>
                      <a:gd name="T72" fmla="*/ 324 w 10655"/>
                      <a:gd name="T73" fmla="*/ 7879 h 12974"/>
                      <a:gd name="T74" fmla="*/ 84 w 10655"/>
                      <a:gd name="T75" fmla="*/ 6460 h 12974"/>
                      <a:gd name="T76" fmla="*/ 9 w 10655"/>
                      <a:gd name="T77" fmla="*/ 4729 h 12974"/>
                      <a:gd name="T78" fmla="*/ 30 w 10655"/>
                      <a:gd name="T79" fmla="*/ 3616 h 12974"/>
                      <a:gd name="T80" fmla="*/ 42 w 10655"/>
                      <a:gd name="T81" fmla="*/ 2731 h 12974"/>
                      <a:gd name="T82" fmla="*/ 54 w 10655"/>
                      <a:gd name="T83" fmla="*/ 2521 h 12974"/>
                      <a:gd name="T84" fmla="*/ 240 w 10655"/>
                      <a:gd name="T85" fmla="*/ 2500 h 12974"/>
                      <a:gd name="T86" fmla="*/ 709 w 10655"/>
                      <a:gd name="T87" fmla="*/ 2397 h 12974"/>
                      <a:gd name="T88" fmla="*/ 1599 w 10655"/>
                      <a:gd name="T89" fmla="*/ 1960 h 12974"/>
                      <a:gd name="T90" fmla="*/ 1995 w 10655"/>
                      <a:gd name="T91" fmla="*/ 1504 h 12974"/>
                      <a:gd name="T92" fmla="*/ 2226 w 10655"/>
                      <a:gd name="T93" fmla="*/ 952 h 12974"/>
                      <a:gd name="T94" fmla="*/ 2358 w 10655"/>
                      <a:gd name="T95" fmla="*/ 439 h 1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55" h="12974">
                        <a:moveTo>
                          <a:pt x="2358" y="439"/>
                        </a:moveTo>
                        <a:lnTo>
                          <a:pt x="2373" y="304"/>
                        </a:lnTo>
                        <a:lnTo>
                          <a:pt x="2538" y="256"/>
                        </a:lnTo>
                        <a:cubicBezTo>
                          <a:pt x="2699" y="228"/>
                          <a:pt x="2868" y="181"/>
                          <a:pt x="3339" y="139"/>
                        </a:cubicBezTo>
                        <a:cubicBezTo>
                          <a:pt x="3810" y="97"/>
                          <a:pt x="4728" y="4"/>
                          <a:pt x="5365" y="2"/>
                        </a:cubicBezTo>
                        <a:cubicBezTo>
                          <a:pt x="6002" y="0"/>
                          <a:pt x="6699" y="80"/>
                          <a:pt x="7161" y="124"/>
                        </a:cubicBezTo>
                        <a:cubicBezTo>
                          <a:pt x="7623" y="168"/>
                          <a:pt x="7949" y="235"/>
                          <a:pt x="8139" y="265"/>
                        </a:cubicBezTo>
                        <a:lnTo>
                          <a:pt x="8304" y="304"/>
                        </a:lnTo>
                        <a:lnTo>
                          <a:pt x="8343" y="532"/>
                        </a:lnTo>
                        <a:cubicBezTo>
                          <a:pt x="8364" y="628"/>
                          <a:pt x="8392" y="759"/>
                          <a:pt x="8430" y="880"/>
                        </a:cubicBezTo>
                        <a:cubicBezTo>
                          <a:pt x="8468" y="1001"/>
                          <a:pt x="8505" y="1125"/>
                          <a:pt x="8571" y="1261"/>
                        </a:cubicBezTo>
                        <a:cubicBezTo>
                          <a:pt x="8637" y="1397"/>
                          <a:pt x="8725" y="1568"/>
                          <a:pt x="8829" y="1699"/>
                        </a:cubicBezTo>
                        <a:cubicBezTo>
                          <a:pt x="8933" y="1830"/>
                          <a:pt x="9070" y="1955"/>
                          <a:pt x="9195" y="2044"/>
                        </a:cubicBezTo>
                        <a:cubicBezTo>
                          <a:pt x="9320" y="2133"/>
                          <a:pt x="9445" y="2178"/>
                          <a:pt x="9582" y="2236"/>
                        </a:cubicBezTo>
                        <a:cubicBezTo>
                          <a:pt x="9719" y="2294"/>
                          <a:pt x="9862" y="2348"/>
                          <a:pt x="10020" y="2392"/>
                        </a:cubicBezTo>
                        <a:cubicBezTo>
                          <a:pt x="10178" y="2436"/>
                          <a:pt x="10430" y="2481"/>
                          <a:pt x="10530" y="2500"/>
                        </a:cubicBezTo>
                        <a:lnTo>
                          <a:pt x="10623" y="2509"/>
                        </a:lnTo>
                        <a:lnTo>
                          <a:pt x="10638" y="2692"/>
                        </a:lnTo>
                        <a:cubicBezTo>
                          <a:pt x="10642" y="2842"/>
                          <a:pt x="10655" y="2775"/>
                          <a:pt x="10644" y="3409"/>
                        </a:cubicBezTo>
                        <a:cubicBezTo>
                          <a:pt x="10633" y="4043"/>
                          <a:pt x="10637" y="5679"/>
                          <a:pt x="10569" y="6499"/>
                        </a:cubicBezTo>
                        <a:cubicBezTo>
                          <a:pt x="10501" y="7319"/>
                          <a:pt x="10393" y="7776"/>
                          <a:pt x="10236" y="8329"/>
                        </a:cubicBezTo>
                        <a:cubicBezTo>
                          <a:pt x="10079" y="8882"/>
                          <a:pt x="9890" y="9382"/>
                          <a:pt x="9627" y="9820"/>
                        </a:cubicBezTo>
                        <a:cubicBezTo>
                          <a:pt x="9364" y="10258"/>
                          <a:pt x="9016" y="10619"/>
                          <a:pt x="8658" y="10960"/>
                        </a:cubicBezTo>
                        <a:cubicBezTo>
                          <a:pt x="8300" y="11301"/>
                          <a:pt x="7853" y="11611"/>
                          <a:pt x="7476" y="11866"/>
                        </a:cubicBezTo>
                        <a:cubicBezTo>
                          <a:pt x="7099" y="12121"/>
                          <a:pt x="6682" y="12338"/>
                          <a:pt x="6396" y="12493"/>
                        </a:cubicBezTo>
                        <a:cubicBezTo>
                          <a:pt x="6110" y="12648"/>
                          <a:pt x="5916" y="12722"/>
                          <a:pt x="5760" y="12793"/>
                        </a:cubicBezTo>
                        <a:lnTo>
                          <a:pt x="5460" y="12919"/>
                        </a:lnTo>
                        <a:cubicBezTo>
                          <a:pt x="5389" y="12949"/>
                          <a:pt x="5377" y="12974"/>
                          <a:pt x="5334" y="12973"/>
                        </a:cubicBezTo>
                        <a:lnTo>
                          <a:pt x="5202" y="12910"/>
                        </a:lnTo>
                        <a:lnTo>
                          <a:pt x="4545" y="12616"/>
                        </a:lnTo>
                        <a:cubicBezTo>
                          <a:pt x="4339" y="12518"/>
                          <a:pt x="4183" y="12445"/>
                          <a:pt x="3963" y="12322"/>
                        </a:cubicBezTo>
                        <a:cubicBezTo>
                          <a:pt x="3743" y="12199"/>
                          <a:pt x="3537" y="12094"/>
                          <a:pt x="3222" y="11875"/>
                        </a:cubicBezTo>
                        <a:cubicBezTo>
                          <a:pt x="2907" y="11656"/>
                          <a:pt x="2354" y="11244"/>
                          <a:pt x="2070" y="11008"/>
                        </a:cubicBezTo>
                        <a:cubicBezTo>
                          <a:pt x="1786" y="10772"/>
                          <a:pt x="1697" y="10666"/>
                          <a:pt x="1521" y="10459"/>
                        </a:cubicBezTo>
                        <a:cubicBezTo>
                          <a:pt x="1345" y="10252"/>
                          <a:pt x="1169" y="10031"/>
                          <a:pt x="1017" y="9766"/>
                        </a:cubicBezTo>
                        <a:cubicBezTo>
                          <a:pt x="865" y="9501"/>
                          <a:pt x="721" y="9180"/>
                          <a:pt x="606" y="8866"/>
                        </a:cubicBezTo>
                        <a:cubicBezTo>
                          <a:pt x="491" y="8552"/>
                          <a:pt x="411" y="8280"/>
                          <a:pt x="324" y="7879"/>
                        </a:cubicBezTo>
                        <a:cubicBezTo>
                          <a:pt x="237" y="7478"/>
                          <a:pt x="136" y="6985"/>
                          <a:pt x="84" y="6460"/>
                        </a:cubicBezTo>
                        <a:cubicBezTo>
                          <a:pt x="32" y="5935"/>
                          <a:pt x="18" y="5203"/>
                          <a:pt x="9" y="4729"/>
                        </a:cubicBezTo>
                        <a:cubicBezTo>
                          <a:pt x="0" y="4255"/>
                          <a:pt x="24" y="3949"/>
                          <a:pt x="30" y="3616"/>
                        </a:cubicBezTo>
                        <a:cubicBezTo>
                          <a:pt x="36" y="3283"/>
                          <a:pt x="38" y="2913"/>
                          <a:pt x="42" y="2731"/>
                        </a:cubicBezTo>
                        <a:lnTo>
                          <a:pt x="54" y="2521"/>
                        </a:lnTo>
                        <a:lnTo>
                          <a:pt x="240" y="2500"/>
                        </a:lnTo>
                        <a:cubicBezTo>
                          <a:pt x="349" y="2479"/>
                          <a:pt x="483" y="2487"/>
                          <a:pt x="709" y="2397"/>
                        </a:cubicBezTo>
                        <a:cubicBezTo>
                          <a:pt x="935" y="2307"/>
                          <a:pt x="1385" y="2109"/>
                          <a:pt x="1599" y="1960"/>
                        </a:cubicBezTo>
                        <a:cubicBezTo>
                          <a:pt x="1813" y="1811"/>
                          <a:pt x="1891" y="1672"/>
                          <a:pt x="1995" y="1504"/>
                        </a:cubicBezTo>
                        <a:cubicBezTo>
                          <a:pt x="2099" y="1336"/>
                          <a:pt x="2166" y="1129"/>
                          <a:pt x="2226" y="952"/>
                        </a:cubicBezTo>
                        <a:cubicBezTo>
                          <a:pt x="2286" y="775"/>
                          <a:pt x="2331" y="546"/>
                          <a:pt x="2358" y="439"/>
                        </a:cubicBezTo>
                        <a:close/>
                      </a:path>
                    </a:pathLst>
                  </a:custGeom>
                  <a:solidFill>
                    <a:srgbClr val="C0C0C0"/>
                  </a:solidFill>
                  <a:ln>
                    <a:noFill/>
                  </a:ln>
                  <a:effectLst/>
                  <a:extLst>
                    <a:ext uri="{91240B29-F687-4F45-9708-019B960494DF}">
                      <a14:hiddenLine xmlns:a14="http://schemas.microsoft.com/office/drawing/2010/main" w="3175" cmpd="sng">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4" name="Freeform 535">
                    <a:extLst>
                      <a:ext uri="{FF2B5EF4-FFF2-40B4-BE49-F238E27FC236}">
                        <a16:creationId xmlns:a16="http://schemas.microsoft.com/office/drawing/2014/main" id="{C02501D0-D8DF-4AB6-CEAA-5EE35C5DBAA1}"/>
                      </a:ext>
                    </a:extLst>
                  </p:cNvPr>
                  <p:cNvSpPr>
                    <a:spLocks noChangeAspect="1"/>
                  </p:cNvSpPr>
                  <p:nvPr/>
                </p:nvSpPr>
                <p:spPr bwMode="auto">
                  <a:xfrm>
                    <a:off x="1310" y="2089"/>
                    <a:ext cx="9211" cy="11185"/>
                  </a:xfrm>
                  <a:custGeom>
                    <a:avLst/>
                    <a:gdLst>
                      <a:gd name="T0" fmla="*/ 2358 w 10655"/>
                      <a:gd name="T1" fmla="*/ 439 h 12974"/>
                      <a:gd name="T2" fmla="*/ 2373 w 10655"/>
                      <a:gd name="T3" fmla="*/ 304 h 12974"/>
                      <a:gd name="T4" fmla="*/ 2538 w 10655"/>
                      <a:gd name="T5" fmla="*/ 256 h 12974"/>
                      <a:gd name="T6" fmla="*/ 3339 w 10655"/>
                      <a:gd name="T7" fmla="*/ 139 h 12974"/>
                      <a:gd name="T8" fmla="*/ 5365 w 10655"/>
                      <a:gd name="T9" fmla="*/ 2 h 12974"/>
                      <a:gd name="T10" fmla="*/ 7161 w 10655"/>
                      <a:gd name="T11" fmla="*/ 124 h 12974"/>
                      <a:gd name="T12" fmla="*/ 8139 w 10655"/>
                      <a:gd name="T13" fmla="*/ 265 h 12974"/>
                      <a:gd name="T14" fmla="*/ 8304 w 10655"/>
                      <a:gd name="T15" fmla="*/ 304 h 12974"/>
                      <a:gd name="T16" fmla="*/ 8343 w 10655"/>
                      <a:gd name="T17" fmla="*/ 532 h 12974"/>
                      <a:gd name="T18" fmla="*/ 8430 w 10655"/>
                      <a:gd name="T19" fmla="*/ 880 h 12974"/>
                      <a:gd name="T20" fmla="*/ 8571 w 10655"/>
                      <a:gd name="T21" fmla="*/ 1261 h 12974"/>
                      <a:gd name="T22" fmla="*/ 8829 w 10655"/>
                      <a:gd name="T23" fmla="*/ 1699 h 12974"/>
                      <a:gd name="T24" fmla="*/ 9195 w 10655"/>
                      <a:gd name="T25" fmla="*/ 2044 h 12974"/>
                      <a:gd name="T26" fmla="*/ 9582 w 10655"/>
                      <a:gd name="T27" fmla="*/ 2236 h 12974"/>
                      <a:gd name="T28" fmla="*/ 10020 w 10655"/>
                      <a:gd name="T29" fmla="*/ 2392 h 12974"/>
                      <a:gd name="T30" fmla="*/ 10530 w 10655"/>
                      <a:gd name="T31" fmla="*/ 2500 h 12974"/>
                      <a:gd name="T32" fmla="*/ 10623 w 10655"/>
                      <a:gd name="T33" fmla="*/ 2509 h 12974"/>
                      <a:gd name="T34" fmla="*/ 10638 w 10655"/>
                      <a:gd name="T35" fmla="*/ 2692 h 12974"/>
                      <a:gd name="T36" fmla="*/ 10644 w 10655"/>
                      <a:gd name="T37" fmla="*/ 3409 h 12974"/>
                      <a:gd name="T38" fmla="*/ 10569 w 10655"/>
                      <a:gd name="T39" fmla="*/ 6499 h 12974"/>
                      <a:gd name="T40" fmla="*/ 10236 w 10655"/>
                      <a:gd name="T41" fmla="*/ 8329 h 12974"/>
                      <a:gd name="T42" fmla="*/ 9627 w 10655"/>
                      <a:gd name="T43" fmla="*/ 9820 h 12974"/>
                      <a:gd name="T44" fmla="*/ 8658 w 10655"/>
                      <a:gd name="T45" fmla="*/ 10960 h 12974"/>
                      <a:gd name="T46" fmla="*/ 7476 w 10655"/>
                      <a:gd name="T47" fmla="*/ 11866 h 12974"/>
                      <a:gd name="T48" fmla="*/ 6396 w 10655"/>
                      <a:gd name="T49" fmla="*/ 12493 h 12974"/>
                      <a:gd name="T50" fmla="*/ 5760 w 10655"/>
                      <a:gd name="T51" fmla="*/ 12793 h 12974"/>
                      <a:gd name="T52" fmla="*/ 5460 w 10655"/>
                      <a:gd name="T53" fmla="*/ 12919 h 12974"/>
                      <a:gd name="T54" fmla="*/ 5334 w 10655"/>
                      <a:gd name="T55" fmla="*/ 12973 h 12974"/>
                      <a:gd name="T56" fmla="*/ 5202 w 10655"/>
                      <a:gd name="T57" fmla="*/ 12910 h 12974"/>
                      <a:gd name="T58" fmla="*/ 4545 w 10655"/>
                      <a:gd name="T59" fmla="*/ 12616 h 12974"/>
                      <a:gd name="T60" fmla="*/ 3963 w 10655"/>
                      <a:gd name="T61" fmla="*/ 12322 h 12974"/>
                      <a:gd name="T62" fmla="*/ 3222 w 10655"/>
                      <a:gd name="T63" fmla="*/ 11875 h 12974"/>
                      <a:gd name="T64" fmla="*/ 2070 w 10655"/>
                      <a:gd name="T65" fmla="*/ 11008 h 12974"/>
                      <a:gd name="T66" fmla="*/ 1521 w 10655"/>
                      <a:gd name="T67" fmla="*/ 10459 h 12974"/>
                      <a:gd name="T68" fmla="*/ 1017 w 10655"/>
                      <a:gd name="T69" fmla="*/ 9766 h 12974"/>
                      <a:gd name="T70" fmla="*/ 606 w 10655"/>
                      <a:gd name="T71" fmla="*/ 8866 h 12974"/>
                      <a:gd name="T72" fmla="*/ 324 w 10655"/>
                      <a:gd name="T73" fmla="*/ 7879 h 12974"/>
                      <a:gd name="T74" fmla="*/ 84 w 10655"/>
                      <a:gd name="T75" fmla="*/ 6460 h 12974"/>
                      <a:gd name="T76" fmla="*/ 9 w 10655"/>
                      <a:gd name="T77" fmla="*/ 4729 h 12974"/>
                      <a:gd name="T78" fmla="*/ 30 w 10655"/>
                      <a:gd name="T79" fmla="*/ 3616 h 12974"/>
                      <a:gd name="T80" fmla="*/ 42 w 10655"/>
                      <a:gd name="T81" fmla="*/ 2731 h 12974"/>
                      <a:gd name="T82" fmla="*/ 54 w 10655"/>
                      <a:gd name="T83" fmla="*/ 2521 h 12974"/>
                      <a:gd name="T84" fmla="*/ 240 w 10655"/>
                      <a:gd name="T85" fmla="*/ 2500 h 12974"/>
                      <a:gd name="T86" fmla="*/ 709 w 10655"/>
                      <a:gd name="T87" fmla="*/ 2397 h 12974"/>
                      <a:gd name="T88" fmla="*/ 1599 w 10655"/>
                      <a:gd name="T89" fmla="*/ 1960 h 12974"/>
                      <a:gd name="T90" fmla="*/ 1995 w 10655"/>
                      <a:gd name="T91" fmla="*/ 1504 h 12974"/>
                      <a:gd name="T92" fmla="*/ 2226 w 10655"/>
                      <a:gd name="T93" fmla="*/ 952 h 12974"/>
                      <a:gd name="T94" fmla="*/ 2358 w 10655"/>
                      <a:gd name="T95" fmla="*/ 439 h 1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55" h="12974">
                        <a:moveTo>
                          <a:pt x="2358" y="439"/>
                        </a:moveTo>
                        <a:lnTo>
                          <a:pt x="2373" y="304"/>
                        </a:lnTo>
                        <a:lnTo>
                          <a:pt x="2538" y="256"/>
                        </a:lnTo>
                        <a:cubicBezTo>
                          <a:pt x="2699" y="228"/>
                          <a:pt x="2868" y="181"/>
                          <a:pt x="3339" y="139"/>
                        </a:cubicBezTo>
                        <a:cubicBezTo>
                          <a:pt x="3810" y="97"/>
                          <a:pt x="4728" y="4"/>
                          <a:pt x="5365" y="2"/>
                        </a:cubicBezTo>
                        <a:cubicBezTo>
                          <a:pt x="6002" y="0"/>
                          <a:pt x="6699" y="80"/>
                          <a:pt x="7161" y="124"/>
                        </a:cubicBezTo>
                        <a:cubicBezTo>
                          <a:pt x="7623" y="168"/>
                          <a:pt x="7949" y="235"/>
                          <a:pt x="8139" y="265"/>
                        </a:cubicBezTo>
                        <a:lnTo>
                          <a:pt x="8304" y="304"/>
                        </a:lnTo>
                        <a:lnTo>
                          <a:pt x="8343" y="532"/>
                        </a:lnTo>
                        <a:cubicBezTo>
                          <a:pt x="8364" y="628"/>
                          <a:pt x="8392" y="759"/>
                          <a:pt x="8430" y="880"/>
                        </a:cubicBezTo>
                        <a:cubicBezTo>
                          <a:pt x="8468" y="1001"/>
                          <a:pt x="8505" y="1125"/>
                          <a:pt x="8571" y="1261"/>
                        </a:cubicBezTo>
                        <a:cubicBezTo>
                          <a:pt x="8637" y="1397"/>
                          <a:pt x="8725" y="1568"/>
                          <a:pt x="8829" y="1699"/>
                        </a:cubicBezTo>
                        <a:cubicBezTo>
                          <a:pt x="8933" y="1830"/>
                          <a:pt x="9070" y="1955"/>
                          <a:pt x="9195" y="2044"/>
                        </a:cubicBezTo>
                        <a:cubicBezTo>
                          <a:pt x="9320" y="2133"/>
                          <a:pt x="9445" y="2178"/>
                          <a:pt x="9582" y="2236"/>
                        </a:cubicBezTo>
                        <a:cubicBezTo>
                          <a:pt x="9719" y="2294"/>
                          <a:pt x="9862" y="2348"/>
                          <a:pt x="10020" y="2392"/>
                        </a:cubicBezTo>
                        <a:cubicBezTo>
                          <a:pt x="10178" y="2436"/>
                          <a:pt x="10430" y="2481"/>
                          <a:pt x="10530" y="2500"/>
                        </a:cubicBezTo>
                        <a:lnTo>
                          <a:pt x="10623" y="2509"/>
                        </a:lnTo>
                        <a:lnTo>
                          <a:pt x="10638" y="2692"/>
                        </a:lnTo>
                        <a:cubicBezTo>
                          <a:pt x="10642" y="2842"/>
                          <a:pt x="10655" y="2775"/>
                          <a:pt x="10644" y="3409"/>
                        </a:cubicBezTo>
                        <a:cubicBezTo>
                          <a:pt x="10633" y="4043"/>
                          <a:pt x="10637" y="5679"/>
                          <a:pt x="10569" y="6499"/>
                        </a:cubicBezTo>
                        <a:cubicBezTo>
                          <a:pt x="10501" y="7319"/>
                          <a:pt x="10393" y="7776"/>
                          <a:pt x="10236" y="8329"/>
                        </a:cubicBezTo>
                        <a:cubicBezTo>
                          <a:pt x="10079" y="8882"/>
                          <a:pt x="9890" y="9382"/>
                          <a:pt x="9627" y="9820"/>
                        </a:cubicBezTo>
                        <a:cubicBezTo>
                          <a:pt x="9364" y="10258"/>
                          <a:pt x="9016" y="10619"/>
                          <a:pt x="8658" y="10960"/>
                        </a:cubicBezTo>
                        <a:cubicBezTo>
                          <a:pt x="8300" y="11301"/>
                          <a:pt x="7853" y="11611"/>
                          <a:pt x="7476" y="11866"/>
                        </a:cubicBezTo>
                        <a:cubicBezTo>
                          <a:pt x="7099" y="12121"/>
                          <a:pt x="6682" y="12338"/>
                          <a:pt x="6396" y="12493"/>
                        </a:cubicBezTo>
                        <a:cubicBezTo>
                          <a:pt x="6110" y="12648"/>
                          <a:pt x="5916" y="12722"/>
                          <a:pt x="5760" y="12793"/>
                        </a:cubicBezTo>
                        <a:lnTo>
                          <a:pt x="5460" y="12919"/>
                        </a:lnTo>
                        <a:cubicBezTo>
                          <a:pt x="5389" y="12949"/>
                          <a:pt x="5377" y="12974"/>
                          <a:pt x="5334" y="12973"/>
                        </a:cubicBezTo>
                        <a:lnTo>
                          <a:pt x="5202" y="12910"/>
                        </a:lnTo>
                        <a:lnTo>
                          <a:pt x="4545" y="12616"/>
                        </a:lnTo>
                        <a:cubicBezTo>
                          <a:pt x="4339" y="12518"/>
                          <a:pt x="4183" y="12445"/>
                          <a:pt x="3963" y="12322"/>
                        </a:cubicBezTo>
                        <a:cubicBezTo>
                          <a:pt x="3743" y="12199"/>
                          <a:pt x="3537" y="12094"/>
                          <a:pt x="3222" y="11875"/>
                        </a:cubicBezTo>
                        <a:cubicBezTo>
                          <a:pt x="2907" y="11656"/>
                          <a:pt x="2354" y="11244"/>
                          <a:pt x="2070" y="11008"/>
                        </a:cubicBezTo>
                        <a:cubicBezTo>
                          <a:pt x="1786" y="10772"/>
                          <a:pt x="1697" y="10666"/>
                          <a:pt x="1521" y="10459"/>
                        </a:cubicBezTo>
                        <a:cubicBezTo>
                          <a:pt x="1345" y="10252"/>
                          <a:pt x="1169" y="10031"/>
                          <a:pt x="1017" y="9766"/>
                        </a:cubicBezTo>
                        <a:cubicBezTo>
                          <a:pt x="865" y="9501"/>
                          <a:pt x="721" y="9180"/>
                          <a:pt x="606" y="8866"/>
                        </a:cubicBezTo>
                        <a:cubicBezTo>
                          <a:pt x="491" y="8552"/>
                          <a:pt x="411" y="8280"/>
                          <a:pt x="324" y="7879"/>
                        </a:cubicBezTo>
                        <a:cubicBezTo>
                          <a:pt x="237" y="7478"/>
                          <a:pt x="136" y="6985"/>
                          <a:pt x="84" y="6460"/>
                        </a:cubicBezTo>
                        <a:cubicBezTo>
                          <a:pt x="32" y="5935"/>
                          <a:pt x="18" y="5203"/>
                          <a:pt x="9" y="4729"/>
                        </a:cubicBezTo>
                        <a:cubicBezTo>
                          <a:pt x="0" y="4255"/>
                          <a:pt x="24" y="3949"/>
                          <a:pt x="30" y="3616"/>
                        </a:cubicBezTo>
                        <a:cubicBezTo>
                          <a:pt x="36" y="3283"/>
                          <a:pt x="38" y="2913"/>
                          <a:pt x="42" y="2731"/>
                        </a:cubicBezTo>
                        <a:lnTo>
                          <a:pt x="54" y="2521"/>
                        </a:lnTo>
                        <a:lnTo>
                          <a:pt x="240" y="2500"/>
                        </a:lnTo>
                        <a:cubicBezTo>
                          <a:pt x="349" y="2479"/>
                          <a:pt x="483" y="2487"/>
                          <a:pt x="709" y="2397"/>
                        </a:cubicBezTo>
                        <a:cubicBezTo>
                          <a:pt x="935" y="2307"/>
                          <a:pt x="1385" y="2109"/>
                          <a:pt x="1599" y="1960"/>
                        </a:cubicBezTo>
                        <a:cubicBezTo>
                          <a:pt x="1813" y="1811"/>
                          <a:pt x="1891" y="1672"/>
                          <a:pt x="1995" y="1504"/>
                        </a:cubicBezTo>
                        <a:cubicBezTo>
                          <a:pt x="2099" y="1336"/>
                          <a:pt x="2166" y="1129"/>
                          <a:pt x="2226" y="952"/>
                        </a:cubicBezTo>
                        <a:cubicBezTo>
                          <a:pt x="2286" y="775"/>
                          <a:pt x="2331" y="546"/>
                          <a:pt x="2358" y="439"/>
                        </a:cubicBezTo>
                        <a:close/>
                      </a:path>
                    </a:pathLst>
                  </a:custGeom>
                  <a:solidFill>
                    <a:srgbClr val="990099"/>
                  </a:solidFill>
                  <a:ln>
                    <a:noFill/>
                  </a:ln>
                  <a:effectLst/>
                  <a:extLst>
                    <a:ext uri="{91240B29-F687-4F45-9708-019B960494DF}">
                      <a14:hiddenLine xmlns:a14="http://schemas.microsoft.com/office/drawing/2010/main" w="3175" cmpd="sng">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sp>
              <p:nvSpPr>
                <p:cNvPr id="39" name="Freeform 536">
                  <a:extLst>
                    <a:ext uri="{FF2B5EF4-FFF2-40B4-BE49-F238E27FC236}">
                      <a16:creationId xmlns:a16="http://schemas.microsoft.com/office/drawing/2014/main" id="{DA0634E3-CFF4-2481-7275-048F6EEAD026}"/>
                    </a:ext>
                  </a:extLst>
                </p:cNvPr>
                <p:cNvSpPr>
                  <a:spLocks noChangeAspect="1"/>
                </p:cNvSpPr>
                <p:nvPr/>
              </p:nvSpPr>
              <p:spPr bwMode="auto">
                <a:xfrm>
                  <a:off x="4791710" y="1391285"/>
                  <a:ext cx="1253490" cy="1541145"/>
                </a:xfrm>
                <a:custGeom>
                  <a:avLst/>
                  <a:gdLst>
                    <a:gd name="T0" fmla="*/ 3267 w 4603"/>
                    <a:gd name="T1" fmla="*/ 0 h 5658"/>
                    <a:gd name="T2" fmla="*/ 0 w 4603"/>
                    <a:gd name="T3" fmla="*/ 3795 h 5658"/>
                    <a:gd name="T4" fmla="*/ 3354 w 4603"/>
                    <a:gd name="T5" fmla="*/ 5295 h 5658"/>
                    <a:gd name="T6" fmla="*/ 3867 w 4603"/>
                    <a:gd name="T7" fmla="*/ 5520 h 5658"/>
                    <a:gd name="T8" fmla="*/ 4095 w 4603"/>
                    <a:gd name="T9" fmla="*/ 5628 h 5658"/>
                    <a:gd name="T10" fmla="*/ 4188 w 4603"/>
                    <a:gd name="T11" fmla="*/ 5658 h 5658"/>
                    <a:gd name="T12" fmla="*/ 4236 w 4603"/>
                    <a:gd name="T13" fmla="*/ 5541 h 5658"/>
                    <a:gd name="T14" fmla="*/ 4350 w 4603"/>
                    <a:gd name="T15" fmla="*/ 5097 h 5658"/>
                    <a:gd name="T16" fmla="*/ 4431 w 4603"/>
                    <a:gd name="T17" fmla="*/ 4698 h 5658"/>
                    <a:gd name="T18" fmla="*/ 4506 w 4603"/>
                    <a:gd name="T19" fmla="*/ 4221 h 5658"/>
                    <a:gd name="T20" fmla="*/ 4560 w 4603"/>
                    <a:gd name="T21" fmla="*/ 3456 h 5658"/>
                    <a:gd name="T22" fmla="*/ 4587 w 4603"/>
                    <a:gd name="T23" fmla="*/ 2496 h 5658"/>
                    <a:gd name="T24" fmla="*/ 4602 w 4603"/>
                    <a:gd name="T25" fmla="*/ 1128 h 5658"/>
                    <a:gd name="T26" fmla="*/ 4596 w 4603"/>
                    <a:gd name="T27" fmla="*/ 588 h 5658"/>
                    <a:gd name="T28" fmla="*/ 4584 w 4603"/>
                    <a:gd name="T29" fmla="*/ 474 h 5658"/>
                    <a:gd name="T30" fmla="*/ 4329 w 4603"/>
                    <a:gd name="T31" fmla="*/ 426 h 5658"/>
                    <a:gd name="T32" fmla="*/ 4074 w 4603"/>
                    <a:gd name="T33" fmla="*/ 360 h 5658"/>
                    <a:gd name="T34" fmla="*/ 3861 w 4603"/>
                    <a:gd name="T35" fmla="*/ 294 h 5658"/>
                    <a:gd name="T36" fmla="*/ 3486 w 4603"/>
                    <a:gd name="T37" fmla="*/ 144 h 5658"/>
                    <a:gd name="T38" fmla="*/ 3267 w 4603"/>
                    <a:gd name="T39" fmla="*/ 0 h 5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03" h="5658">
                      <a:moveTo>
                        <a:pt x="3267" y="0"/>
                      </a:moveTo>
                      <a:lnTo>
                        <a:pt x="0" y="3795"/>
                      </a:lnTo>
                      <a:lnTo>
                        <a:pt x="3354" y="5295"/>
                      </a:lnTo>
                      <a:cubicBezTo>
                        <a:pt x="3999" y="5583"/>
                        <a:pt x="3743" y="5465"/>
                        <a:pt x="3867" y="5520"/>
                      </a:cubicBezTo>
                      <a:cubicBezTo>
                        <a:pt x="3991" y="5575"/>
                        <a:pt x="4042" y="5605"/>
                        <a:pt x="4095" y="5628"/>
                      </a:cubicBezTo>
                      <a:lnTo>
                        <a:pt x="4188" y="5658"/>
                      </a:lnTo>
                      <a:lnTo>
                        <a:pt x="4236" y="5541"/>
                      </a:lnTo>
                      <a:cubicBezTo>
                        <a:pt x="4263" y="5448"/>
                        <a:pt x="4317" y="5237"/>
                        <a:pt x="4350" y="5097"/>
                      </a:cubicBezTo>
                      <a:cubicBezTo>
                        <a:pt x="4383" y="4957"/>
                        <a:pt x="4405" y="4844"/>
                        <a:pt x="4431" y="4698"/>
                      </a:cubicBezTo>
                      <a:cubicBezTo>
                        <a:pt x="4457" y="4552"/>
                        <a:pt x="4485" y="4428"/>
                        <a:pt x="4506" y="4221"/>
                      </a:cubicBezTo>
                      <a:cubicBezTo>
                        <a:pt x="4527" y="4014"/>
                        <a:pt x="4547" y="3743"/>
                        <a:pt x="4560" y="3456"/>
                      </a:cubicBezTo>
                      <a:lnTo>
                        <a:pt x="4587" y="2496"/>
                      </a:lnTo>
                      <a:lnTo>
                        <a:pt x="4602" y="1128"/>
                      </a:lnTo>
                      <a:cubicBezTo>
                        <a:pt x="4603" y="810"/>
                        <a:pt x="4599" y="697"/>
                        <a:pt x="4596" y="588"/>
                      </a:cubicBezTo>
                      <a:lnTo>
                        <a:pt x="4584" y="474"/>
                      </a:lnTo>
                      <a:cubicBezTo>
                        <a:pt x="4540" y="447"/>
                        <a:pt x="4414" y="445"/>
                        <a:pt x="4329" y="426"/>
                      </a:cubicBezTo>
                      <a:cubicBezTo>
                        <a:pt x="4244" y="407"/>
                        <a:pt x="4152" y="382"/>
                        <a:pt x="4074" y="360"/>
                      </a:cubicBezTo>
                      <a:cubicBezTo>
                        <a:pt x="3996" y="338"/>
                        <a:pt x="3959" y="330"/>
                        <a:pt x="3861" y="294"/>
                      </a:cubicBezTo>
                      <a:cubicBezTo>
                        <a:pt x="3763" y="258"/>
                        <a:pt x="3585" y="193"/>
                        <a:pt x="3486" y="144"/>
                      </a:cubicBezTo>
                      <a:cubicBezTo>
                        <a:pt x="3387" y="95"/>
                        <a:pt x="3267" y="0"/>
                        <a:pt x="3267" y="0"/>
                      </a:cubicBezTo>
                      <a:close/>
                    </a:path>
                  </a:pathLst>
                </a:custGeom>
                <a:solidFill>
                  <a:srgbClr val="800080"/>
                </a:solidFill>
                <a:ln>
                  <a:noFill/>
                </a:ln>
                <a:effectLst/>
                <a:extLst>
                  <a:ext uri="{91240B29-F687-4F45-9708-019B960494DF}">
                    <a14:hiddenLine xmlns:a14="http://schemas.microsoft.com/office/drawing/2010/main" w="3175" cap="flat" cmpd="sng">
                      <a:solidFill>
                        <a:srgbClr val="FF00FF"/>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0" name="Freeform 537">
                  <a:extLst>
                    <a:ext uri="{FF2B5EF4-FFF2-40B4-BE49-F238E27FC236}">
                      <a16:creationId xmlns:a16="http://schemas.microsoft.com/office/drawing/2014/main" id="{3945696B-B9D5-4C68-AB1F-715F67AD6781}"/>
                    </a:ext>
                  </a:extLst>
                </p:cNvPr>
                <p:cNvSpPr>
                  <a:spLocks noChangeAspect="1"/>
                </p:cNvSpPr>
                <p:nvPr/>
              </p:nvSpPr>
              <p:spPr bwMode="auto">
                <a:xfrm>
                  <a:off x="4783455" y="2424430"/>
                  <a:ext cx="1149350" cy="1802130"/>
                </a:xfrm>
                <a:custGeom>
                  <a:avLst/>
                  <a:gdLst>
                    <a:gd name="T0" fmla="*/ 30 w 4221"/>
                    <a:gd name="T1" fmla="*/ 0 h 6616"/>
                    <a:gd name="T2" fmla="*/ 4221 w 4221"/>
                    <a:gd name="T3" fmla="*/ 1870 h 6616"/>
                    <a:gd name="T4" fmla="*/ 4125 w 4221"/>
                    <a:gd name="T5" fmla="*/ 2197 h 6616"/>
                    <a:gd name="T6" fmla="*/ 3923 w 4221"/>
                    <a:gd name="T7" fmla="*/ 2662 h 6616"/>
                    <a:gd name="T8" fmla="*/ 3615 w 4221"/>
                    <a:gd name="T9" fmla="*/ 3187 h 6616"/>
                    <a:gd name="T10" fmla="*/ 3053 w 4221"/>
                    <a:gd name="T11" fmla="*/ 3832 h 6616"/>
                    <a:gd name="T12" fmla="*/ 2288 w 4221"/>
                    <a:gd name="T13" fmla="*/ 4485 h 6616"/>
                    <a:gd name="T14" fmla="*/ 1185 w 4221"/>
                    <a:gd name="T15" fmla="*/ 5167 h 6616"/>
                    <a:gd name="T16" fmla="*/ 210 w 4221"/>
                    <a:gd name="T17" fmla="*/ 5632 h 6616"/>
                    <a:gd name="T18" fmla="*/ 0 w 4221"/>
                    <a:gd name="T19" fmla="*/ 5677 h 6616"/>
                    <a:gd name="T20" fmla="*/ 30 w 4221"/>
                    <a:gd name="T21" fmla="*/ 0 h 6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1" h="6616">
                      <a:moveTo>
                        <a:pt x="30" y="0"/>
                      </a:moveTo>
                      <a:lnTo>
                        <a:pt x="4221" y="1870"/>
                      </a:lnTo>
                      <a:lnTo>
                        <a:pt x="4125" y="2197"/>
                      </a:lnTo>
                      <a:cubicBezTo>
                        <a:pt x="4075" y="2329"/>
                        <a:pt x="4008" y="2497"/>
                        <a:pt x="3923" y="2662"/>
                      </a:cubicBezTo>
                      <a:cubicBezTo>
                        <a:pt x="3838" y="2827"/>
                        <a:pt x="3760" y="2992"/>
                        <a:pt x="3615" y="3187"/>
                      </a:cubicBezTo>
                      <a:cubicBezTo>
                        <a:pt x="3470" y="3382"/>
                        <a:pt x="3274" y="3616"/>
                        <a:pt x="3053" y="3832"/>
                      </a:cubicBezTo>
                      <a:cubicBezTo>
                        <a:pt x="2832" y="4048"/>
                        <a:pt x="2599" y="4263"/>
                        <a:pt x="2288" y="4485"/>
                      </a:cubicBezTo>
                      <a:cubicBezTo>
                        <a:pt x="1977" y="4707"/>
                        <a:pt x="1531" y="4976"/>
                        <a:pt x="1185" y="5167"/>
                      </a:cubicBezTo>
                      <a:cubicBezTo>
                        <a:pt x="839" y="5358"/>
                        <a:pt x="407" y="5547"/>
                        <a:pt x="210" y="5632"/>
                      </a:cubicBezTo>
                      <a:cubicBezTo>
                        <a:pt x="13" y="5717"/>
                        <a:pt x="30" y="6616"/>
                        <a:pt x="0" y="5677"/>
                      </a:cubicBezTo>
                      <a:lnTo>
                        <a:pt x="30" y="0"/>
                      </a:lnTo>
                      <a:close/>
                    </a:path>
                  </a:pathLst>
                </a:custGeom>
                <a:solidFill>
                  <a:srgbClr val="660066"/>
                </a:solidFill>
                <a:ln>
                  <a:noFill/>
                </a:ln>
                <a:effectLst/>
                <a:extLst>
                  <a:ext uri="{91240B29-F687-4F45-9708-019B960494DF}">
                    <a14:hiddenLine xmlns:a14="http://schemas.microsoft.com/office/drawing/2010/main" w="317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1" name="Freeform 538">
                  <a:extLst>
                    <a:ext uri="{FF2B5EF4-FFF2-40B4-BE49-F238E27FC236}">
                      <a16:creationId xmlns:a16="http://schemas.microsoft.com/office/drawing/2014/main" id="{816753EB-9D2E-366C-6DAC-2CBDAEF0F11F}"/>
                    </a:ext>
                  </a:extLst>
                </p:cNvPr>
                <p:cNvSpPr>
                  <a:spLocks noChangeAspect="1"/>
                </p:cNvSpPr>
                <p:nvPr/>
              </p:nvSpPr>
              <p:spPr bwMode="auto">
                <a:xfrm>
                  <a:off x="3538855" y="1393825"/>
                  <a:ext cx="1251585" cy="1541145"/>
                </a:xfrm>
                <a:custGeom>
                  <a:avLst/>
                  <a:gdLst>
                    <a:gd name="T0" fmla="*/ 1337 w 4597"/>
                    <a:gd name="T1" fmla="*/ 0 h 5658"/>
                    <a:gd name="T2" fmla="*/ 4597 w 4597"/>
                    <a:gd name="T3" fmla="*/ 3786 h 5658"/>
                    <a:gd name="T4" fmla="*/ 1243 w 4597"/>
                    <a:gd name="T5" fmla="*/ 5286 h 5658"/>
                    <a:gd name="T6" fmla="*/ 730 w 4597"/>
                    <a:gd name="T7" fmla="*/ 5511 h 5658"/>
                    <a:gd name="T8" fmla="*/ 502 w 4597"/>
                    <a:gd name="T9" fmla="*/ 5619 h 5658"/>
                    <a:gd name="T10" fmla="*/ 386 w 4597"/>
                    <a:gd name="T11" fmla="*/ 5658 h 5658"/>
                    <a:gd name="T12" fmla="*/ 350 w 4597"/>
                    <a:gd name="T13" fmla="*/ 5526 h 5658"/>
                    <a:gd name="T14" fmla="*/ 247 w 4597"/>
                    <a:gd name="T15" fmla="*/ 5088 h 5658"/>
                    <a:gd name="T16" fmla="*/ 100 w 4597"/>
                    <a:gd name="T17" fmla="*/ 4245 h 5658"/>
                    <a:gd name="T18" fmla="*/ 35 w 4597"/>
                    <a:gd name="T19" fmla="*/ 3468 h 5658"/>
                    <a:gd name="T20" fmla="*/ 5 w 4597"/>
                    <a:gd name="T21" fmla="*/ 2433 h 5658"/>
                    <a:gd name="T22" fmla="*/ 4 w 4597"/>
                    <a:gd name="T23" fmla="*/ 1113 h 5658"/>
                    <a:gd name="T24" fmla="*/ 1 w 4597"/>
                    <a:gd name="T25" fmla="*/ 579 h 5658"/>
                    <a:gd name="T26" fmla="*/ 13 w 4597"/>
                    <a:gd name="T27" fmla="*/ 465 h 5658"/>
                    <a:gd name="T28" fmla="*/ 268 w 4597"/>
                    <a:gd name="T29" fmla="*/ 417 h 5658"/>
                    <a:gd name="T30" fmla="*/ 523 w 4597"/>
                    <a:gd name="T31" fmla="*/ 351 h 5658"/>
                    <a:gd name="T32" fmla="*/ 736 w 4597"/>
                    <a:gd name="T33" fmla="*/ 285 h 5658"/>
                    <a:gd name="T34" fmla="*/ 1111 w 4597"/>
                    <a:gd name="T35" fmla="*/ 135 h 5658"/>
                    <a:gd name="T36" fmla="*/ 1337 w 4597"/>
                    <a:gd name="T37" fmla="*/ 0 h 5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7" h="5658">
                      <a:moveTo>
                        <a:pt x="1337" y="0"/>
                      </a:moveTo>
                      <a:lnTo>
                        <a:pt x="4597" y="3786"/>
                      </a:lnTo>
                      <a:lnTo>
                        <a:pt x="1243" y="5286"/>
                      </a:lnTo>
                      <a:cubicBezTo>
                        <a:pt x="598" y="5574"/>
                        <a:pt x="854" y="5456"/>
                        <a:pt x="730" y="5511"/>
                      </a:cubicBezTo>
                      <a:cubicBezTo>
                        <a:pt x="606" y="5566"/>
                        <a:pt x="559" y="5594"/>
                        <a:pt x="502" y="5619"/>
                      </a:cubicBezTo>
                      <a:lnTo>
                        <a:pt x="386" y="5658"/>
                      </a:lnTo>
                      <a:lnTo>
                        <a:pt x="350" y="5526"/>
                      </a:lnTo>
                      <a:cubicBezTo>
                        <a:pt x="327" y="5431"/>
                        <a:pt x="289" y="5301"/>
                        <a:pt x="247" y="5088"/>
                      </a:cubicBezTo>
                      <a:cubicBezTo>
                        <a:pt x="205" y="4875"/>
                        <a:pt x="135" y="4515"/>
                        <a:pt x="100" y="4245"/>
                      </a:cubicBezTo>
                      <a:cubicBezTo>
                        <a:pt x="65" y="3975"/>
                        <a:pt x="51" y="3770"/>
                        <a:pt x="35" y="3468"/>
                      </a:cubicBezTo>
                      <a:lnTo>
                        <a:pt x="5" y="2433"/>
                      </a:lnTo>
                      <a:lnTo>
                        <a:pt x="4" y="1113"/>
                      </a:lnTo>
                      <a:cubicBezTo>
                        <a:pt x="3" y="804"/>
                        <a:pt x="0" y="687"/>
                        <a:pt x="1" y="579"/>
                      </a:cubicBezTo>
                      <a:lnTo>
                        <a:pt x="13" y="465"/>
                      </a:lnTo>
                      <a:cubicBezTo>
                        <a:pt x="57" y="438"/>
                        <a:pt x="183" y="436"/>
                        <a:pt x="268" y="417"/>
                      </a:cubicBezTo>
                      <a:cubicBezTo>
                        <a:pt x="353" y="398"/>
                        <a:pt x="445" y="373"/>
                        <a:pt x="523" y="351"/>
                      </a:cubicBezTo>
                      <a:cubicBezTo>
                        <a:pt x="601" y="329"/>
                        <a:pt x="638" y="321"/>
                        <a:pt x="736" y="285"/>
                      </a:cubicBezTo>
                      <a:cubicBezTo>
                        <a:pt x="834" y="249"/>
                        <a:pt x="1011" y="183"/>
                        <a:pt x="1111" y="135"/>
                      </a:cubicBezTo>
                      <a:cubicBezTo>
                        <a:pt x="1211" y="87"/>
                        <a:pt x="1337" y="0"/>
                        <a:pt x="1337" y="0"/>
                      </a:cubicBezTo>
                      <a:close/>
                    </a:path>
                  </a:pathLst>
                </a:custGeom>
                <a:solidFill>
                  <a:srgbClr val="9900FF"/>
                </a:solidFill>
                <a:ln>
                  <a:noFill/>
                </a:ln>
                <a:effectLst/>
                <a:extLst>
                  <a:ext uri="{91240B29-F687-4F45-9708-019B960494DF}">
                    <a14:hiddenLine xmlns:a14="http://schemas.microsoft.com/office/drawing/2010/main" w="3175" cap="flat" cmpd="sng">
                      <a:solidFill>
                        <a:srgbClr val="FF00FF"/>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2" name="Freeform 539">
                  <a:extLst>
                    <a:ext uri="{FF2B5EF4-FFF2-40B4-BE49-F238E27FC236}">
                      <a16:creationId xmlns:a16="http://schemas.microsoft.com/office/drawing/2014/main" id="{9ECDEAD8-6744-7233-851B-F4F9BAFE9AFD}"/>
                    </a:ext>
                  </a:extLst>
                </p:cNvPr>
                <p:cNvSpPr>
                  <a:spLocks noChangeAspect="1"/>
                </p:cNvSpPr>
                <p:nvPr/>
              </p:nvSpPr>
              <p:spPr bwMode="auto">
                <a:xfrm>
                  <a:off x="3641725" y="2421890"/>
                  <a:ext cx="1175385" cy="1797685"/>
                </a:xfrm>
                <a:custGeom>
                  <a:avLst/>
                  <a:gdLst>
                    <a:gd name="T0" fmla="*/ 4212 w 4315"/>
                    <a:gd name="T1" fmla="*/ 0 h 6599"/>
                    <a:gd name="T2" fmla="*/ 0 w 4315"/>
                    <a:gd name="T3" fmla="*/ 1858 h 6599"/>
                    <a:gd name="T4" fmla="*/ 96 w 4315"/>
                    <a:gd name="T5" fmla="*/ 2185 h 6599"/>
                    <a:gd name="T6" fmla="*/ 606 w 4315"/>
                    <a:gd name="T7" fmla="*/ 3175 h 6599"/>
                    <a:gd name="T8" fmla="*/ 1933 w 4315"/>
                    <a:gd name="T9" fmla="*/ 4473 h 6599"/>
                    <a:gd name="T10" fmla="*/ 3934 w 4315"/>
                    <a:gd name="T11" fmla="*/ 5604 h 6599"/>
                    <a:gd name="T12" fmla="*/ 4221 w 4315"/>
                    <a:gd name="T13" fmla="*/ 5665 h 6599"/>
                    <a:gd name="T14" fmla="*/ 4212 w 4315"/>
                    <a:gd name="T15" fmla="*/ 0 h 65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5" h="6599">
                      <a:moveTo>
                        <a:pt x="4212" y="0"/>
                      </a:moveTo>
                      <a:lnTo>
                        <a:pt x="0" y="1858"/>
                      </a:lnTo>
                      <a:lnTo>
                        <a:pt x="96" y="2185"/>
                      </a:lnTo>
                      <a:cubicBezTo>
                        <a:pt x="197" y="2404"/>
                        <a:pt x="300" y="2794"/>
                        <a:pt x="606" y="3175"/>
                      </a:cubicBezTo>
                      <a:cubicBezTo>
                        <a:pt x="912" y="3556"/>
                        <a:pt x="1378" y="4068"/>
                        <a:pt x="1933" y="4473"/>
                      </a:cubicBezTo>
                      <a:cubicBezTo>
                        <a:pt x="2488" y="4878"/>
                        <a:pt x="3553" y="5405"/>
                        <a:pt x="3934" y="5604"/>
                      </a:cubicBezTo>
                      <a:cubicBezTo>
                        <a:pt x="4315" y="5803"/>
                        <a:pt x="4175" y="6599"/>
                        <a:pt x="4221" y="5665"/>
                      </a:cubicBezTo>
                      <a:lnTo>
                        <a:pt x="4212" y="0"/>
                      </a:lnTo>
                      <a:close/>
                    </a:path>
                  </a:pathLst>
                </a:custGeom>
                <a:solidFill>
                  <a:srgbClr val="9900CC"/>
                </a:solidFill>
                <a:ln>
                  <a:noFill/>
                </a:ln>
                <a:effectLst/>
                <a:extLst>
                  <a:ext uri="{91240B29-F687-4F45-9708-019B960494DF}">
                    <a14:hiddenLine xmlns:a14="http://schemas.microsoft.com/office/drawing/2010/main" w="317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3" name="Freeform 540">
                  <a:extLst>
                    <a:ext uri="{FF2B5EF4-FFF2-40B4-BE49-F238E27FC236}">
                      <a16:creationId xmlns:a16="http://schemas.microsoft.com/office/drawing/2014/main" id="{FF3B3DB7-0662-812C-874C-FD59D9CC2E9A}"/>
                    </a:ext>
                  </a:extLst>
                </p:cNvPr>
                <p:cNvSpPr>
                  <a:spLocks noChangeAspect="1"/>
                </p:cNvSpPr>
                <p:nvPr/>
              </p:nvSpPr>
              <p:spPr bwMode="auto">
                <a:xfrm>
                  <a:off x="4739640" y="1957070"/>
                  <a:ext cx="1450340" cy="2281555"/>
                </a:xfrm>
                <a:custGeom>
                  <a:avLst/>
                  <a:gdLst>
                    <a:gd name="T0" fmla="*/ 5167 w 5327"/>
                    <a:gd name="T1" fmla="*/ 178 h 8378"/>
                    <a:gd name="T2" fmla="*/ 5276 w 5327"/>
                    <a:gd name="T3" fmla="*/ 1989 h 8378"/>
                    <a:gd name="T4" fmla="*/ 4862 w 5327"/>
                    <a:gd name="T5" fmla="*/ 3930 h 8378"/>
                    <a:gd name="T6" fmla="*/ 3575 w 5327"/>
                    <a:gd name="T7" fmla="*/ 6047 h 8378"/>
                    <a:gd name="T8" fmla="*/ 236 w 5327"/>
                    <a:gd name="T9" fmla="*/ 8229 h 8378"/>
                    <a:gd name="T10" fmla="*/ 2156 w 5327"/>
                    <a:gd name="T11" fmla="*/ 6941 h 8378"/>
                    <a:gd name="T12" fmla="*/ 3967 w 5327"/>
                    <a:gd name="T13" fmla="*/ 5458 h 8378"/>
                    <a:gd name="T14" fmla="*/ 4927 w 5327"/>
                    <a:gd name="T15" fmla="*/ 3319 h 8378"/>
                    <a:gd name="T16" fmla="*/ 5145 w 5327"/>
                    <a:gd name="T17" fmla="*/ 1901 h 8378"/>
                    <a:gd name="T18" fmla="*/ 5189 w 5327"/>
                    <a:gd name="T19" fmla="*/ 919 h 8378"/>
                    <a:gd name="T20" fmla="*/ 5167 w 5327"/>
                    <a:gd name="T21" fmla="*/ 178 h 8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7" h="8378">
                      <a:moveTo>
                        <a:pt x="5167" y="178"/>
                      </a:moveTo>
                      <a:cubicBezTo>
                        <a:pt x="5181" y="356"/>
                        <a:pt x="5327" y="1364"/>
                        <a:pt x="5276" y="1989"/>
                      </a:cubicBezTo>
                      <a:cubicBezTo>
                        <a:pt x="5225" y="2614"/>
                        <a:pt x="5146" y="3254"/>
                        <a:pt x="4862" y="3930"/>
                      </a:cubicBezTo>
                      <a:cubicBezTo>
                        <a:pt x="4578" y="4606"/>
                        <a:pt x="4346" y="5331"/>
                        <a:pt x="3575" y="6047"/>
                      </a:cubicBezTo>
                      <a:cubicBezTo>
                        <a:pt x="2804" y="6763"/>
                        <a:pt x="472" y="8080"/>
                        <a:pt x="236" y="8229"/>
                      </a:cubicBezTo>
                      <a:cubicBezTo>
                        <a:pt x="0" y="8378"/>
                        <a:pt x="1534" y="7403"/>
                        <a:pt x="2156" y="6941"/>
                      </a:cubicBezTo>
                      <a:cubicBezTo>
                        <a:pt x="2778" y="6479"/>
                        <a:pt x="3505" y="6062"/>
                        <a:pt x="3967" y="5458"/>
                      </a:cubicBezTo>
                      <a:cubicBezTo>
                        <a:pt x="4429" y="4854"/>
                        <a:pt x="4731" y="3912"/>
                        <a:pt x="4927" y="3319"/>
                      </a:cubicBezTo>
                      <a:cubicBezTo>
                        <a:pt x="5123" y="2726"/>
                        <a:pt x="5101" y="2301"/>
                        <a:pt x="5145" y="1901"/>
                      </a:cubicBezTo>
                      <a:cubicBezTo>
                        <a:pt x="5189" y="1501"/>
                        <a:pt x="5185" y="1206"/>
                        <a:pt x="5189" y="919"/>
                      </a:cubicBezTo>
                      <a:cubicBezTo>
                        <a:pt x="5193" y="632"/>
                        <a:pt x="5153" y="0"/>
                        <a:pt x="5167" y="178"/>
                      </a:cubicBezTo>
                      <a:close/>
                    </a:path>
                  </a:pathLst>
                </a:custGeom>
                <a:solidFill>
                  <a:srgbClr val="969696"/>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4" name="Freeform 541">
                  <a:extLst>
                    <a:ext uri="{FF2B5EF4-FFF2-40B4-BE49-F238E27FC236}">
                      <a16:creationId xmlns:a16="http://schemas.microsoft.com/office/drawing/2014/main" id="{05425AD0-D139-6AEA-C6C9-39E0822FD887}"/>
                    </a:ext>
                  </a:extLst>
                </p:cNvPr>
                <p:cNvSpPr>
                  <a:spLocks noChangeAspect="1"/>
                </p:cNvSpPr>
                <p:nvPr/>
              </p:nvSpPr>
              <p:spPr bwMode="auto">
                <a:xfrm>
                  <a:off x="3454400" y="1708150"/>
                  <a:ext cx="1259205" cy="2293620"/>
                </a:xfrm>
                <a:custGeom>
                  <a:avLst/>
                  <a:gdLst>
                    <a:gd name="T0" fmla="*/ 45 w 4625"/>
                    <a:gd name="T1" fmla="*/ 1 h 8422"/>
                    <a:gd name="T2" fmla="*/ 6 w 4625"/>
                    <a:gd name="T3" fmla="*/ 1162 h 8422"/>
                    <a:gd name="T4" fmla="*/ 12 w 4625"/>
                    <a:gd name="T5" fmla="*/ 2041 h 8422"/>
                    <a:gd name="T6" fmla="*/ 54 w 4625"/>
                    <a:gd name="T7" fmla="*/ 3007 h 8422"/>
                    <a:gd name="T8" fmla="*/ 174 w 4625"/>
                    <a:gd name="T9" fmla="*/ 3853 h 8422"/>
                    <a:gd name="T10" fmla="*/ 390 w 4625"/>
                    <a:gd name="T11" fmla="*/ 4750 h 8422"/>
                    <a:gd name="T12" fmla="*/ 861 w 4625"/>
                    <a:gd name="T13" fmla="*/ 5713 h 8422"/>
                    <a:gd name="T14" fmla="*/ 1416 w 4625"/>
                    <a:gd name="T15" fmla="*/ 6364 h 8422"/>
                    <a:gd name="T16" fmla="*/ 1875 w 4625"/>
                    <a:gd name="T17" fmla="*/ 6793 h 8422"/>
                    <a:gd name="T18" fmla="*/ 2745 w 4625"/>
                    <a:gd name="T19" fmla="*/ 7411 h 8422"/>
                    <a:gd name="T20" fmla="*/ 4605 w 4625"/>
                    <a:gd name="T21" fmla="*/ 8401 h 8422"/>
                    <a:gd name="T22" fmla="*/ 2625 w 4625"/>
                    <a:gd name="T23" fmla="*/ 7288 h 8422"/>
                    <a:gd name="T24" fmla="*/ 1902 w 4625"/>
                    <a:gd name="T25" fmla="*/ 6757 h 8422"/>
                    <a:gd name="T26" fmla="*/ 1464 w 4625"/>
                    <a:gd name="T27" fmla="*/ 6346 h 8422"/>
                    <a:gd name="T28" fmla="*/ 849 w 4625"/>
                    <a:gd name="T29" fmla="*/ 5596 h 8422"/>
                    <a:gd name="T30" fmla="*/ 426 w 4625"/>
                    <a:gd name="T31" fmla="*/ 4729 h 8422"/>
                    <a:gd name="T32" fmla="*/ 195 w 4625"/>
                    <a:gd name="T33" fmla="*/ 3787 h 8422"/>
                    <a:gd name="T34" fmla="*/ 84 w 4625"/>
                    <a:gd name="T35" fmla="*/ 2953 h 8422"/>
                    <a:gd name="T36" fmla="*/ 42 w 4625"/>
                    <a:gd name="T37" fmla="*/ 2029 h 8422"/>
                    <a:gd name="T38" fmla="*/ 30 w 4625"/>
                    <a:gd name="T39" fmla="*/ 1159 h 8422"/>
                    <a:gd name="T40" fmla="*/ 45 w 4625"/>
                    <a:gd name="T41" fmla="*/ 1 h 8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5" h="8422">
                      <a:moveTo>
                        <a:pt x="45" y="1"/>
                      </a:moveTo>
                      <a:cubicBezTo>
                        <a:pt x="41" y="2"/>
                        <a:pt x="12" y="822"/>
                        <a:pt x="6" y="1162"/>
                      </a:cubicBezTo>
                      <a:cubicBezTo>
                        <a:pt x="0" y="1502"/>
                        <a:pt x="4" y="1734"/>
                        <a:pt x="12" y="2041"/>
                      </a:cubicBezTo>
                      <a:cubicBezTo>
                        <a:pt x="20" y="2348"/>
                        <a:pt x="27" y="2705"/>
                        <a:pt x="54" y="3007"/>
                      </a:cubicBezTo>
                      <a:cubicBezTo>
                        <a:pt x="81" y="3309"/>
                        <a:pt x="118" y="3562"/>
                        <a:pt x="174" y="3853"/>
                      </a:cubicBezTo>
                      <a:cubicBezTo>
                        <a:pt x="230" y="4144"/>
                        <a:pt x="276" y="4440"/>
                        <a:pt x="390" y="4750"/>
                      </a:cubicBezTo>
                      <a:cubicBezTo>
                        <a:pt x="504" y="5060"/>
                        <a:pt x="690" y="5444"/>
                        <a:pt x="861" y="5713"/>
                      </a:cubicBezTo>
                      <a:cubicBezTo>
                        <a:pt x="1032" y="5982"/>
                        <a:pt x="1247" y="6184"/>
                        <a:pt x="1416" y="6364"/>
                      </a:cubicBezTo>
                      <a:cubicBezTo>
                        <a:pt x="1585" y="6544"/>
                        <a:pt x="1654" y="6618"/>
                        <a:pt x="1875" y="6793"/>
                      </a:cubicBezTo>
                      <a:cubicBezTo>
                        <a:pt x="2096" y="6968"/>
                        <a:pt x="2290" y="7143"/>
                        <a:pt x="2745" y="7411"/>
                      </a:cubicBezTo>
                      <a:cubicBezTo>
                        <a:pt x="3200" y="7679"/>
                        <a:pt x="4625" y="8422"/>
                        <a:pt x="4605" y="8401"/>
                      </a:cubicBezTo>
                      <a:cubicBezTo>
                        <a:pt x="4585" y="8380"/>
                        <a:pt x="3076" y="7562"/>
                        <a:pt x="2625" y="7288"/>
                      </a:cubicBezTo>
                      <a:cubicBezTo>
                        <a:pt x="2174" y="7014"/>
                        <a:pt x="2095" y="6914"/>
                        <a:pt x="1902" y="6757"/>
                      </a:cubicBezTo>
                      <a:cubicBezTo>
                        <a:pt x="1709" y="6600"/>
                        <a:pt x="1639" y="6539"/>
                        <a:pt x="1464" y="6346"/>
                      </a:cubicBezTo>
                      <a:cubicBezTo>
                        <a:pt x="1289" y="6153"/>
                        <a:pt x="1022" y="5865"/>
                        <a:pt x="849" y="5596"/>
                      </a:cubicBezTo>
                      <a:cubicBezTo>
                        <a:pt x="676" y="5327"/>
                        <a:pt x="535" y="5030"/>
                        <a:pt x="426" y="4729"/>
                      </a:cubicBezTo>
                      <a:cubicBezTo>
                        <a:pt x="317" y="4428"/>
                        <a:pt x="252" y="4083"/>
                        <a:pt x="195" y="3787"/>
                      </a:cubicBezTo>
                      <a:cubicBezTo>
                        <a:pt x="138" y="3491"/>
                        <a:pt x="110" y="3246"/>
                        <a:pt x="84" y="2953"/>
                      </a:cubicBezTo>
                      <a:cubicBezTo>
                        <a:pt x="58" y="2660"/>
                        <a:pt x="51" y="2328"/>
                        <a:pt x="42" y="2029"/>
                      </a:cubicBezTo>
                      <a:cubicBezTo>
                        <a:pt x="33" y="1730"/>
                        <a:pt x="30" y="1497"/>
                        <a:pt x="30" y="1159"/>
                      </a:cubicBezTo>
                      <a:cubicBezTo>
                        <a:pt x="30" y="821"/>
                        <a:pt x="46" y="0"/>
                        <a:pt x="45" y="1"/>
                      </a:cubicBezTo>
                      <a:close/>
                    </a:path>
                  </a:pathLst>
                </a:custGeom>
                <a:solidFill>
                  <a:srgbClr val="969696"/>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nvGrpSpPr>
                <p:cNvPr id="45" name="Group 542">
                  <a:extLst>
                    <a:ext uri="{FF2B5EF4-FFF2-40B4-BE49-F238E27FC236}">
                      <a16:creationId xmlns:a16="http://schemas.microsoft.com/office/drawing/2014/main" id="{C53CB016-0F12-A2EC-F032-C67C32C73C65}"/>
                    </a:ext>
                  </a:extLst>
                </p:cNvPr>
                <p:cNvGrpSpPr>
                  <a:grpSpLocks noChangeAspect="1"/>
                </p:cNvGrpSpPr>
                <p:nvPr/>
              </p:nvGrpSpPr>
              <p:grpSpPr bwMode="auto">
                <a:xfrm>
                  <a:off x="3082925" y="1524635"/>
                  <a:ext cx="3456940" cy="2988310"/>
                  <a:chOff x="6583" y="1855"/>
                  <a:chExt cx="3117" cy="2695"/>
                </a:xfrm>
              </p:grpSpPr>
              <p:grpSp>
                <p:nvGrpSpPr>
                  <p:cNvPr id="46" name="Group 543">
                    <a:extLst>
                      <a:ext uri="{FF2B5EF4-FFF2-40B4-BE49-F238E27FC236}">
                        <a16:creationId xmlns:a16="http://schemas.microsoft.com/office/drawing/2014/main" id="{BB7408F1-21D0-FB64-AC5F-B7B8AAE49789}"/>
                      </a:ext>
                    </a:extLst>
                  </p:cNvPr>
                  <p:cNvGrpSpPr>
                    <a:grpSpLocks noChangeAspect="1"/>
                  </p:cNvGrpSpPr>
                  <p:nvPr/>
                </p:nvGrpSpPr>
                <p:grpSpPr bwMode="auto">
                  <a:xfrm>
                    <a:off x="6745" y="3431"/>
                    <a:ext cx="260" cy="226"/>
                    <a:chOff x="6729" y="3415"/>
                    <a:chExt cx="275" cy="242"/>
                  </a:xfrm>
                </p:grpSpPr>
                <p:sp>
                  <p:nvSpPr>
                    <p:cNvPr id="91" name="WordArt 544">
                      <a:extLst>
                        <a:ext uri="{FF2B5EF4-FFF2-40B4-BE49-F238E27FC236}">
                          <a16:creationId xmlns:a16="http://schemas.microsoft.com/office/drawing/2014/main" id="{F1B76229-77B3-33FA-5B99-36CCF4CC95BE}"/>
                        </a:ext>
                      </a:extLst>
                    </p:cNvPr>
                    <p:cNvSpPr>
                      <a:spLocks noChangeAspect="1" noChangeArrowheads="1" noChangeShapeType="1" noTextEdit="1"/>
                    </p:cNvSpPr>
                    <p:nvPr/>
                  </p:nvSpPr>
                  <p:spPr bwMode="auto">
                    <a:xfrm rot="3740117">
                      <a:off x="6750" y="3401"/>
                      <a:ext cx="213" cy="25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C</a:t>
                      </a:r>
                    </a:p>
                  </p:txBody>
                </p:sp>
                <p:sp>
                  <p:nvSpPr>
                    <p:cNvPr id="92" name="WordArt 545">
                      <a:extLst>
                        <a:ext uri="{FF2B5EF4-FFF2-40B4-BE49-F238E27FC236}">
                          <a16:creationId xmlns:a16="http://schemas.microsoft.com/office/drawing/2014/main" id="{6E443C4A-15AB-6E55-12F3-88639941A6E9}"/>
                        </a:ext>
                      </a:extLst>
                    </p:cNvPr>
                    <p:cNvSpPr>
                      <a:spLocks noChangeAspect="1" noChangeArrowheads="1" noChangeShapeType="1" noTextEdit="1"/>
                    </p:cNvSpPr>
                    <p:nvPr/>
                  </p:nvSpPr>
                  <p:spPr bwMode="auto">
                    <a:xfrm rot="3812469">
                      <a:off x="6747" y="3399"/>
                      <a:ext cx="242" cy="27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C</a:t>
                      </a:r>
                    </a:p>
                  </p:txBody>
                </p:sp>
              </p:grpSp>
              <p:grpSp>
                <p:nvGrpSpPr>
                  <p:cNvPr id="47" name="Group 546">
                    <a:extLst>
                      <a:ext uri="{FF2B5EF4-FFF2-40B4-BE49-F238E27FC236}">
                        <a16:creationId xmlns:a16="http://schemas.microsoft.com/office/drawing/2014/main" id="{34B34F3F-1CBD-D883-8487-7D1F0FF42176}"/>
                      </a:ext>
                    </a:extLst>
                  </p:cNvPr>
                  <p:cNvGrpSpPr>
                    <a:grpSpLocks noChangeAspect="1"/>
                  </p:cNvGrpSpPr>
                  <p:nvPr/>
                </p:nvGrpSpPr>
                <p:grpSpPr bwMode="auto">
                  <a:xfrm>
                    <a:off x="6647" y="3174"/>
                    <a:ext cx="258" cy="236"/>
                    <a:chOff x="6623" y="3138"/>
                    <a:chExt cx="274" cy="255"/>
                  </a:xfrm>
                </p:grpSpPr>
                <p:sp>
                  <p:nvSpPr>
                    <p:cNvPr id="89" name="WordArt 547">
                      <a:extLst>
                        <a:ext uri="{FF2B5EF4-FFF2-40B4-BE49-F238E27FC236}">
                          <a16:creationId xmlns:a16="http://schemas.microsoft.com/office/drawing/2014/main" id="{0D70D1D7-1046-4D3F-15FC-D94BD41FE709}"/>
                        </a:ext>
                      </a:extLst>
                    </p:cNvPr>
                    <p:cNvSpPr>
                      <a:spLocks noChangeAspect="1" noChangeArrowheads="1" noChangeShapeType="1" noTextEdit="1"/>
                    </p:cNvSpPr>
                    <p:nvPr/>
                  </p:nvSpPr>
                  <p:spPr bwMode="auto">
                    <a:xfrm rot="4418036">
                      <a:off x="6645" y="3141"/>
                      <a:ext cx="244" cy="26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S</a:t>
                      </a:r>
                    </a:p>
                  </p:txBody>
                </p:sp>
                <p:sp>
                  <p:nvSpPr>
                    <p:cNvPr id="90" name="WordArt 548">
                      <a:extLst>
                        <a:ext uri="{FF2B5EF4-FFF2-40B4-BE49-F238E27FC236}">
                          <a16:creationId xmlns:a16="http://schemas.microsoft.com/office/drawing/2014/main" id="{BBFD7B01-C49F-CFA9-48F0-44F0B03DD0AD}"/>
                        </a:ext>
                      </a:extLst>
                    </p:cNvPr>
                    <p:cNvSpPr>
                      <a:spLocks noChangeAspect="1" noChangeArrowheads="1" noChangeShapeType="1" noTextEdit="1"/>
                    </p:cNvSpPr>
                    <p:nvPr/>
                  </p:nvSpPr>
                  <p:spPr bwMode="auto">
                    <a:xfrm rot="4418036">
                      <a:off x="6638" y="3123"/>
                      <a:ext cx="243" cy="2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S</a:t>
                      </a:r>
                    </a:p>
                  </p:txBody>
                </p:sp>
              </p:grpSp>
              <p:grpSp>
                <p:nvGrpSpPr>
                  <p:cNvPr id="48" name="Group 549">
                    <a:extLst>
                      <a:ext uri="{FF2B5EF4-FFF2-40B4-BE49-F238E27FC236}">
                        <a16:creationId xmlns:a16="http://schemas.microsoft.com/office/drawing/2014/main" id="{B0CBAB63-3F63-B27D-E752-F6226ED90E15}"/>
                      </a:ext>
                    </a:extLst>
                  </p:cNvPr>
                  <p:cNvGrpSpPr>
                    <a:grpSpLocks noChangeAspect="1"/>
                  </p:cNvGrpSpPr>
                  <p:nvPr/>
                </p:nvGrpSpPr>
                <p:grpSpPr bwMode="auto">
                  <a:xfrm rot="209359">
                    <a:off x="6882" y="3680"/>
                    <a:ext cx="259" cy="224"/>
                    <a:chOff x="6891" y="3668"/>
                    <a:chExt cx="276" cy="241"/>
                  </a:xfrm>
                </p:grpSpPr>
                <p:sp>
                  <p:nvSpPr>
                    <p:cNvPr id="87" name="WordArt 550">
                      <a:extLst>
                        <a:ext uri="{FF2B5EF4-FFF2-40B4-BE49-F238E27FC236}">
                          <a16:creationId xmlns:a16="http://schemas.microsoft.com/office/drawing/2014/main" id="{8F3609F5-D59A-4055-E9F4-84E382A08C34}"/>
                        </a:ext>
                      </a:extLst>
                    </p:cNvPr>
                    <p:cNvSpPr>
                      <a:spLocks noChangeAspect="1" noChangeArrowheads="1" noChangeShapeType="1" noTextEdit="1"/>
                    </p:cNvSpPr>
                    <p:nvPr/>
                  </p:nvSpPr>
                  <p:spPr bwMode="auto">
                    <a:xfrm rot="3121826">
                      <a:off x="6914" y="3657"/>
                      <a:ext cx="214" cy="26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O</a:t>
                      </a:r>
                    </a:p>
                  </p:txBody>
                </p:sp>
                <p:sp>
                  <p:nvSpPr>
                    <p:cNvPr id="88" name="WordArt 551">
                      <a:extLst>
                        <a:ext uri="{FF2B5EF4-FFF2-40B4-BE49-F238E27FC236}">
                          <a16:creationId xmlns:a16="http://schemas.microsoft.com/office/drawing/2014/main" id="{AFFC7C43-9B78-96F8-A55D-E8FB9AF0D55A}"/>
                        </a:ext>
                      </a:extLst>
                    </p:cNvPr>
                    <p:cNvSpPr>
                      <a:spLocks noChangeAspect="1" noChangeArrowheads="1" noChangeShapeType="1" noTextEdit="1"/>
                    </p:cNvSpPr>
                    <p:nvPr/>
                  </p:nvSpPr>
                  <p:spPr bwMode="auto">
                    <a:xfrm rot="3194179">
                      <a:off x="6910" y="3652"/>
                      <a:ext cx="241" cy="27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O</a:t>
                      </a:r>
                    </a:p>
                  </p:txBody>
                </p:sp>
              </p:grpSp>
              <p:grpSp>
                <p:nvGrpSpPr>
                  <p:cNvPr id="49" name="Group 552">
                    <a:extLst>
                      <a:ext uri="{FF2B5EF4-FFF2-40B4-BE49-F238E27FC236}">
                        <a16:creationId xmlns:a16="http://schemas.microsoft.com/office/drawing/2014/main" id="{7EAAC781-D9BC-6724-F123-C554989013B4}"/>
                      </a:ext>
                    </a:extLst>
                  </p:cNvPr>
                  <p:cNvGrpSpPr>
                    <a:grpSpLocks noChangeAspect="1"/>
                  </p:cNvGrpSpPr>
                  <p:nvPr/>
                </p:nvGrpSpPr>
                <p:grpSpPr bwMode="auto">
                  <a:xfrm>
                    <a:off x="7042" y="3889"/>
                    <a:ext cx="264" cy="223"/>
                    <a:chOff x="7083" y="3886"/>
                    <a:chExt cx="281" cy="239"/>
                  </a:xfrm>
                </p:grpSpPr>
                <p:sp>
                  <p:nvSpPr>
                    <p:cNvPr id="85" name="WordArt 553">
                      <a:extLst>
                        <a:ext uri="{FF2B5EF4-FFF2-40B4-BE49-F238E27FC236}">
                          <a16:creationId xmlns:a16="http://schemas.microsoft.com/office/drawing/2014/main" id="{6315F1A1-5638-E240-8FDA-0CFBC1CCA96B}"/>
                        </a:ext>
                      </a:extLst>
                    </p:cNvPr>
                    <p:cNvSpPr>
                      <a:spLocks noChangeAspect="1" noChangeArrowheads="1" noChangeShapeType="1" noTextEdit="1"/>
                    </p:cNvSpPr>
                    <p:nvPr/>
                  </p:nvSpPr>
                  <p:spPr bwMode="auto">
                    <a:xfrm rot="2756260">
                      <a:off x="7113" y="3860"/>
                      <a:ext cx="211" cy="2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O</a:t>
                      </a:r>
                    </a:p>
                  </p:txBody>
                </p:sp>
                <p:sp>
                  <p:nvSpPr>
                    <p:cNvPr id="86" name="WordArt 554">
                      <a:extLst>
                        <a:ext uri="{FF2B5EF4-FFF2-40B4-BE49-F238E27FC236}">
                          <a16:creationId xmlns:a16="http://schemas.microsoft.com/office/drawing/2014/main" id="{3CE32F1B-56C9-ED0B-7B75-97AC6567F4B6}"/>
                        </a:ext>
                      </a:extLst>
                    </p:cNvPr>
                    <p:cNvSpPr>
                      <a:spLocks noChangeAspect="1" noChangeArrowheads="1" noChangeShapeType="1" noTextEdit="1"/>
                    </p:cNvSpPr>
                    <p:nvPr/>
                  </p:nvSpPr>
                  <p:spPr bwMode="auto">
                    <a:xfrm rot="2828612">
                      <a:off x="7105" y="3866"/>
                      <a:ext cx="239" cy="2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O</a:t>
                      </a:r>
                    </a:p>
                  </p:txBody>
                </p:sp>
              </p:grpSp>
              <p:grpSp>
                <p:nvGrpSpPr>
                  <p:cNvPr id="50" name="Group 555">
                    <a:extLst>
                      <a:ext uri="{FF2B5EF4-FFF2-40B4-BE49-F238E27FC236}">
                        <a16:creationId xmlns:a16="http://schemas.microsoft.com/office/drawing/2014/main" id="{72DC4940-4F90-F36B-1564-99D33B53735A}"/>
                      </a:ext>
                    </a:extLst>
                  </p:cNvPr>
                  <p:cNvGrpSpPr>
                    <a:grpSpLocks noChangeAspect="1"/>
                  </p:cNvGrpSpPr>
                  <p:nvPr/>
                </p:nvGrpSpPr>
                <p:grpSpPr bwMode="auto">
                  <a:xfrm>
                    <a:off x="7239" y="4011"/>
                    <a:ext cx="231" cy="260"/>
                    <a:chOff x="7065" y="3774"/>
                    <a:chExt cx="167" cy="190"/>
                  </a:xfrm>
                </p:grpSpPr>
                <p:sp>
                  <p:nvSpPr>
                    <p:cNvPr id="83" name="WordArt 556">
                      <a:extLst>
                        <a:ext uri="{FF2B5EF4-FFF2-40B4-BE49-F238E27FC236}">
                          <a16:creationId xmlns:a16="http://schemas.microsoft.com/office/drawing/2014/main" id="{6F3A4197-C9FA-8883-55BC-9A6403A978D6}"/>
                        </a:ext>
                      </a:extLst>
                    </p:cNvPr>
                    <p:cNvSpPr>
                      <a:spLocks noChangeAspect="1" noChangeArrowheads="1" noChangeShapeType="1" noTextEdit="1"/>
                    </p:cNvSpPr>
                    <p:nvPr/>
                  </p:nvSpPr>
                  <p:spPr bwMode="auto">
                    <a:xfrm rot="2125408">
                      <a:off x="7076" y="3777"/>
                      <a:ext cx="156" cy="1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T</a:t>
                      </a:r>
                    </a:p>
                  </p:txBody>
                </p:sp>
                <p:sp>
                  <p:nvSpPr>
                    <p:cNvPr id="84" name="WordArt 557">
                      <a:extLst>
                        <a:ext uri="{FF2B5EF4-FFF2-40B4-BE49-F238E27FC236}">
                          <a16:creationId xmlns:a16="http://schemas.microsoft.com/office/drawing/2014/main" id="{6BA25B2D-D063-ECC8-6EAA-C54161CE94CD}"/>
                        </a:ext>
                      </a:extLst>
                    </p:cNvPr>
                    <p:cNvSpPr>
                      <a:spLocks noChangeAspect="1" noChangeArrowheads="1" noChangeShapeType="1" noTextEdit="1"/>
                    </p:cNvSpPr>
                    <p:nvPr/>
                  </p:nvSpPr>
                  <p:spPr bwMode="auto">
                    <a:xfrm rot="2197760">
                      <a:off x="7065" y="3774"/>
                      <a:ext cx="152" cy="18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T</a:t>
                      </a:r>
                    </a:p>
                  </p:txBody>
                </p:sp>
              </p:grpSp>
              <p:grpSp>
                <p:nvGrpSpPr>
                  <p:cNvPr id="51" name="Group 558">
                    <a:extLst>
                      <a:ext uri="{FF2B5EF4-FFF2-40B4-BE49-F238E27FC236}">
                        <a16:creationId xmlns:a16="http://schemas.microsoft.com/office/drawing/2014/main" id="{D62E4EC9-B821-D2A1-C7A2-FE68E28E6D1C}"/>
                      </a:ext>
                    </a:extLst>
                  </p:cNvPr>
                  <p:cNvGrpSpPr>
                    <a:grpSpLocks noChangeAspect="1"/>
                  </p:cNvGrpSpPr>
                  <p:nvPr/>
                </p:nvGrpSpPr>
                <p:grpSpPr bwMode="auto">
                  <a:xfrm>
                    <a:off x="7471" y="4160"/>
                    <a:ext cx="213" cy="259"/>
                    <a:chOff x="7558" y="4201"/>
                    <a:chExt cx="226" cy="278"/>
                  </a:xfrm>
                </p:grpSpPr>
                <p:sp>
                  <p:nvSpPr>
                    <p:cNvPr id="81" name="WordArt 559">
                      <a:extLst>
                        <a:ext uri="{FF2B5EF4-FFF2-40B4-BE49-F238E27FC236}">
                          <a16:creationId xmlns:a16="http://schemas.microsoft.com/office/drawing/2014/main" id="{C2ABB9C5-7AFE-7288-D0DD-D11CF56E4AEA}"/>
                        </a:ext>
                      </a:extLst>
                    </p:cNvPr>
                    <p:cNvSpPr>
                      <a:spLocks noChangeAspect="1" noChangeArrowheads="1" noChangeShapeType="1" noTextEdit="1"/>
                    </p:cNvSpPr>
                    <p:nvPr/>
                  </p:nvSpPr>
                  <p:spPr bwMode="auto">
                    <a:xfrm rot="1923483">
                      <a:off x="7565" y="4201"/>
                      <a:ext cx="219" cy="26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E</a:t>
                      </a:r>
                    </a:p>
                  </p:txBody>
                </p:sp>
                <p:sp>
                  <p:nvSpPr>
                    <p:cNvPr id="82" name="WordArt 560">
                      <a:extLst>
                        <a:ext uri="{FF2B5EF4-FFF2-40B4-BE49-F238E27FC236}">
                          <a16:creationId xmlns:a16="http://schemas.microsoft.com/office/drawing/2014/main" id="{EA562A8F-B553-DDAE-C2A6-ADE58FAA900A}"/>
                        </a:ext>
                      </a:extLst>
                    </p:cNvPr>
                    <p:cNvSpPr>
                      <a:spLocks noChangeAspect="1" noChangeArrowheads="1" noChangeShapeType="1" noTextEdit="1"/>
                    </p:cNvSpPr>
                    <p:nvPr/>
                  </p:nvSpPr>
                  <p:spPr bwMode="auto">
                    <a:xfrm rot="1995835">
                      <a:off x="7558" y="4213"/>
                      <a:ext cx="216" cy="26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E</a:t>
                      </a:r>
                    </a:p>
                  </p:txBody>
                </p:sp>
              </p:grpSp>
              <p:grpSp>
                <p:nvGrpSpPr>
                  <p:cNvPr id="52" name="Group 561">
                    <a:extLst>
                      <a:ext uri="{FF2B5EF4-FFF2-40B4-BE49-F238E27FC236}">
                        <a16:creationId xmlns:a16="http://schemas.microsoft.com/office/drawing/2014/main" id="{C6CD0AA1-EFDB-5783-DB3C-03B2FCD6221B}"/>
                      </a:ext>
                    </a:extLst>
                  </p:cNvPr>
                  <p:cNvGrpSpPr>
                    <a:grpSpLocks noChangeAspect="1"/>
                  </p:cNvGrpSpPr>
                  <p:nvPr/>
                </p:nvGrpSpPr>
                <p:grpSpPr bwMode="auto">
                  <a:xfrm>
                    <a:off x="6583" y="1855"/>
                    <a:ext cx="228" cy="1231"/>
                    <a:chOff x="6590" y="1653"/>
                    <a:chExt cx="263" cy="1762"/>
                  </a:xfrm>
                </p:grpSpPr>
                <p:sp>
                  <p:nvSpPr>
                    <p:cNvPr id="78" name="Freeform 562">
                      <a:extLst>
                        <a:ext uri="{FF2B5EF4-FFF2-40B4-BE49-F238E27FC236}">
                          <a16:creationId xmlns:a16="http://schemas.microsoft.com/office/drawing/2014/main" id="{495B0728-B835-7B14-FCA4-0AFD88BF603A}"/>
                        </a:ext>
                      </a:extLst>
                    </p:cNvPr>
                    <p:cNvSpPr>
                      <a:spLocks noChangeAspect="1"/>
                    </p:cNvSpPr>
                    <p:nvPr/>
                  </p:nvSpPr>
                  <p:spPr bwMode="auto">
                    <a:xfrm>
                      <a:off x="6590" y="1653"/>
                      <a:ext cx="263" cy="1762"/>
                    </a:xfrm>
                    <a:custGeom>
                      <a:avLst/>
                      <a:gdLst>
                        <a:gd name="T0" fmla="*/ 223 w 392"/>
                        <a:gd name="T1" fmla="*/ 73 h 2588"/>
                        <a:gd name="T2" fmla="*/ 178 w 392"/>
                        <a:gd name="T3" fmla="*/ 784 h 2588"/>
                        <a:gd name="T4" fmla="*/ 235 w 392"/>
                        <a:gd name="T5" fmla="*/ 1780 h 2588"/>
                        <a:gd name="T6" fmla="*/ 373 w 392"/>
                        <a:gd name="T7" fmla="*/ 2368 h 2588"/>
                        <a:gd name="T8" fmla="*/ 349 w 392"/>
                        <a:gd name="T9" fmla="*/ 2413 h 2588"/>
                        <a:gd name="T10" fmla="*/ 295 w 392"/>
                        <a:gd name="T11" fmla="*/ 2392 h 2588"/>
                        <a:gd name="T12" fmla="*/ 157 w 392"/>
                        <a:gd name="T13" fmla="*/ 2413 h 2588"/>
                        <a:gd name="T14" fmla="*/ 109 w 392"/>
                        <a:gd name="T15" fmla="*/ 2494 h 2588"/>
                        <a:gd name="T16" fmla="*/ 84 w 392"/>
                        <a:gd name="T17" fmla="*/ 2533 h 2588"/>
                        <a:gd name="T18" fmla="*/ 46 w 392"/>
                        <a:gd name="T19" fmla="*/ 2166 h 2588"/>
                        <a:gd name="T20" fmla="*/ 16 w 392"/>
                        <a:gd name="T21" fmla="*/ 1446 h 2588"/>
                        <a:gd name="T22" fmla="*/ 144 w 392"/>
                        <a:gd name="T23" fmla="*/ 343 h 2588"/>
                        <a:gd name="T24" fmla="*/ 223 w 392"/>
                        <a:gd name="T25" fmla="*/ 73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2588">
                          <a:moveTo>
                            <a:pt x="223" y="73"/>
                          </a:moveTo>
                          <a:cubicBezTo>
                            <a:pt x="229" y="146"/>
                            <a:pt x="176" y="500"/>
                            <a:pt x="178" y="784"/>
                          </a:cubicBezTo>
                          <a:cubicBezTo>
                            <a:pt x="180" y="1068"/>
                            <a:pt x="203" y="1516"/>
                            <a:pt x="235" y="1780"/>
                          </a:cubicBezTo>
                          <a:cubicBezTo>
                            <a:pt x="267" y="2044"/>
                            <a:pt x="354" y="2263"/>
                            <a:pt x="373" y="2368"/>
                          </a:cubicBezTo>
                          <a:cubicBezTo>
                            <a:pt x="392" y="2473"/>
                            <a:pt x="362" y="2409"/>
                            <a:pt x="349" y="2413"/>
                          </a:cubicBezTo>
                          <a:cubicBezTo>
                            <a:pt x="336" y="2417"/>
                            <a:pt x="327" y="2392"/>
                            <a:pt x="295" y="2392"/>
                          </a:cubicBezTo>
                          <a:cubicBezTo>
                            <a:pt x="263" y="2392"/>
                            <a:pt x="188" y="2396"/>
                            <a:pt x="157" y="2413"/>
                          </a:cubicBezTo>
                          <a:cubicBezTo>
                            <a:pt x="126" y="2430"/>
                            <a:pt x="121" y="2474"/>
                            <a:pt x="109" y="2494"/>
                          </a:cubicBezTo>
                          <a:cubicBezTo>
                            <a:pt x="97" y="2514"/>
                            <a:pt x="95" y="2588"/>
                            <a:pt x="84" y="2533"/>
                          </a:cubicBezTo>
                          <a:cubicBezTo>
                            <a:pt x="73" y="2478"/>
                            <a:pt x="57" y="2347"/>
                            <a:pt x="46" y="2166"/>
                          </a:cubicBezTo>
                          <a:cubicBezTo>
                            <a:pt x="35" y="1985"/>
                            <a:pt x="0" y="1750"/>
                            <a:pt x="16" y="1446"/>
                          </a:cubicBezTo>
                          <a:cubicBezTo>
                            <a:pt x="32" y="1142"/>
                            <a:pt x="110" y="572"/>
                            <a:pt x="144" y="343"/>
                          </a:cubicBezTo>
                          <a:cubicBezTo>
                            <a:pt x="178" y="114"/>
                            <a:pt x="217" y="0"/>
                            <a:pt x="223" y="73"/>
                          </a:cubicBezTo>
                          <a:close/>
                        </a:path>
                      </a:pathLst>
                    </a:custGeom>
                    <a:solidFill>
                      <a:srgbClr val="800080"/>
                    </a:solidFill>
                    <a:ln w="3175" cap="flat" cmpd="sng">
                      <a:solidFill>
                        <a:srgbClr val="993366"/>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9" name="Freeform 563">
                      <a:extLst>
                        <a:ext uri="{FF2B5EF4-FFF2-40B4-BE49-F238E27FC236}">
                          <a16:creationId xmlns:a16="http://schemas.microsoft.com/office/drawing/2014/main" id="{DCD717EA-23D2-479C-4686-9A13973EE831}"/>
                        </a:ext>
                      </a:extLst>
                    </p:cNvPr>
                    <p:cNvSpPr>
                      <a:spLocks noChangeAspect="1"/>
                    </p:cNvSpPr>
                    <p:nvPr/>
                  </p:nvSpPr>
                  <p:spPr bwMode="auto">
                    <a:xfrm>
                      <a:off x="6631" y="2227"/>
                      <a:ext cx="182" cy="1046"/>
                    </a:xfrm>
                    <a:custGeom>
                      <a:avLst/>
                      <a:gdLst>
                        <a:gd name="T0" fmla="*/ 270 w 272"/>
                        <a:gd name="T1" fmla="*/ 1519 h 1538"/>
                        <a:gd name="T2" fmla="*/ 207 w 272"/>
                        <a:gd name="T3" fmla="*/ 1366 h 1538"/>
                        <a:gd name="T4" fmla="*/ 105 w 272"/>
                        <a:gd name="T5" fmla="*/ 796 h 1538"/>
                        <a:gd name="T6" fmla="*/ 57 w 272"/>
                        <a:gd name="T7" fmla="*/ 148 h 1538"/>
                        <a:gd name="T8" fmla="*/ 51 w 272"/>
                        <a:gd name="T9" fmla="*/ 4 h 1538"/>
                        <a:gd name="T10" fmla="*/ 36 w 272"/>
                        <a:gd name="T11" fmla="*/ 124 h 1538"/>
                        <a:gd name="T12" fmla="*/ 18 w 272"/>
                        <a:gd name="T13" fmla="*/ 454 h 1538"/>
                        <a:gd name="T14" fmla="*/ 3 w 272"/>
                        <a:gd name="T15" fmla="*/ 802 h 1538"/>
                        <a:gd name="T16" fmla="*/ 36 w 272"/>
                        <a:gd name="T17" fmla="*/ 754 h 1538"/>
                        <a:gd name="T18" fmla="*/ 81 w 272"/>
                        <a:gd name="T19" fmla="*/ 790 h 1538"/>
                        <a:gd name="T20" fmla="*/ 105 w 272"/>
                        <a:gd name="T21" fmla="*/ 928 h 1538"/>
                        <a:gd name="T22" fmla="*/ 168 w 272"/>
                        <a:gd name="T23" fmla="*/ 1291 h 1538"/>
                        <a:gd name="T24" fmla="*/ 219 w 272"/>
                        <a:gd name="T25" fmla="*/ 1480 h 1538"/>
                        <a:gd name="T26" fmla="*/ 270 w 272"/>
                        <a:gd name="T27" fmla="*/ 1519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538">
                          <a:moveTo>
                            <a:pt x="270" y="1519"/>
                          </a:moveTo>
                          <a:cubicBezTo>
                            <a:pt x="268" y="1500"/>
                            <a:pt x="234" y="1486"/>
                            <a:pt x="207" y="1366"/>
                          </a:cubicBezTo>
                          <a:cubicBezTo>
                            <a:pt x="180" y="1246"/>
                            <a:pt x="130" y="999"/>
                            <a:pt x="105" y="796"/>
                          </a:cubicBezTo>
                          <a:cubicBezTo>
                            <a:pt x="80" y="593"/>
                            <a:pt x="66" y="280"/>
                            <a:pt x="57" y="148"/>
                          </a:cubicBezTo>
                          <a:cubicBezTo>
                            <a:pt x="48" y="16"/>
                            <a:pt x="54" y="8"/>
                            <a:pt x="51" y="4"/>
                          </a:cubicBezTo>
                          <a:cubicBezTo>
                            <a:pt x="48" y="0"/>
                            <a:pt x="41" y="49"/>
                            <a:pt x="36" y="124"/>
                          </a:cubicBezTo>
                          <a:cubicBezTo>
                            <a:pt x="31" y="199"/>
                            <a:pt x="24" y="341"/>
                            <a:pt x="18" y="454"/>
                          </a:cubicBezTo>
                          <a:cubicBezTo>
                            <a:pt x="12" y="567"/>
                            <a:pt x="0" y="752"/>
                            <a:pt x="3" y="802"/>
                          </a:cubicBezTo>
                          <a:cubicBezTo>
                            <a:pt x="6" y="852"/>
                            <a:pt x="23" y="756"/>
                            <a:pt x="36" y="754"/>
                          </a:cubicBezTo>
                          <a:cubicBezTo>
                            <a:pt x="49" y="752"/>
                            <a:pt x="70" y="761"/>
                            <a:pt x="81" y="790"/>
                          </a:cubicBezTo>
                          <a:cubicBezTo>
                            <a:pt x="92" y="819"/>
                            <a:pt x="91" y="845"/>
                            <a:pt x="105" y="928"/>
                          </a:cubicBezTo>
                          <a:cubicBezTo>
                            <a:pt x="119" y="1011"/>
                            <a:pt x="149" y="1199"/>
                            <a:pt x="168" y="1291"/>
                          </a:cubicBezTo>
                          <a:cubicBezTo>
                            <a:pt x="187" y="1383"/>
                            <a:pt x="201" y="1441"/>
                            <a:pt x="219" y="1480"/>
                          </a:cubicBezTo>
                          <a:cubicBezTo>
                            <a:pt x="237" y="1519"/>
                            <a:pt x="272" y="1538"/>
                            <a:pt x="270" y="1519"/>
                          </a:cubicBezTo>
                          <a:close/>
                        </a:path>
                      </a:pathLst>
                    </a:custGeom>
                    <a:solidFill>
                      <a:srgbClr val="FF00FF"/>
                    </a:solidFill>
                    <a:ln>
                      <a:noFill/>
                    </a:ln>
                    <a:effectLst/>
                    <a:extLst>
                      <a:ext uri="{91240B29-F687-4F45-9708-019B960494DF}">
                        <a14:hiddenLine xmlns:a14="http://schemas.microsoft.com/office/drawing/2010/main" w="3175" cap="flat" cmpd="sng">
                          <a:solidFill>
                            <a:srgbClr val="FF99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0" name="Freeform 564">
                      <a:extLst>
                        <a:ext uri="{FF2B5EF4-FFF2-40B4-BE49-F238E27FC236}">
                          <a16:creationId xmlns:a16="http://schemas.microsoft.com/office/drawing/2014/main" id="{43AF9E2B-AAC4-F129-C95C-CCC45A18A8EA}"/>
                        </a:ext>
                      </a:extLst>
                    </p:cNvPr>
                    <p:cNvSpPr>
                      <a:spLocks noChangeAspect="1"/>
                    </p:cNvSpPr>
                    <p:nvPr/>
                  </p:nvSpPr>
                  <p:spPr bwMode="auto">
                    <a:xfrm>
                      <a:off x="6622" y="2819"/>
                      <a:ext cx="55" cy="385"/>
                    </a:xfrm>
                    <a:custGeom>
                      <a:avLst/>
                      <a:gdLst>
                        <a:gd name="T0" fmla="*/ 22 w 81"/>
                        <a:gd name="T1" fmla="*/ 23 h 567"/>
                        <a:gd name="T2" fmla="*/ 25 w 81"/>
                        <a:gd name="T3" fmla="*/ 263 h 567"/>
                        <a:gd name="T4" fmla="*/ 76 w 81"/>
                        <a:gd name="T5" fmla="*/ 425 h 567"/>
                        <a:gd name="T6" fmla="*/ 55 w 81"/>
                        <a:gd name="T7" fmla="*/ 518 h 567"/>
                        <a:gd name="T8" fmla="*/ 55 w 81"/>
                        <a:gd name="T9" fmla="*/ 557 h 567"/>
                        <a:gd name="T10" fmla="*/ 28 w 81"/>
                        <a:gd name="T11" fmla="*/ 461 h 567"/>
                        <a:gd name="T12" fmla="*/ 4 w 81"/>
                        <a:gd name="T13" fmla="*/ 320 h 567"/>
                        <a:gd name="T14" fmla="*/ 4 w 81"/>
                        <a:gd name="T15" fmla="*/ 224 h 567"/>
                        <a:gd name="T16" fmla="*/ 7 w 81"/>
                        <a:gd name="T17" fmla="*/ 122 h 567"/>
                        <a:gd name="T18" fmla="*/ 22 w 81"/>
                        <a:gd name="T19" fmla="*/ 2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567">
                          <a:moveTo>
                            <a:pt x="22" y="23"/>
                          </a:moveTo>
                          <a:cubicBezTo>
                            <a:pt x="25" y="46"/>
                            <a:pt x="16" y="196"/>
                            <a:pt x="25" y="263"/>
                          </a:cubicBezTo>
                          <a:cubicBezTo>
                            <a:pt x="34" y="330"/>
                            <a:pt x="71" y="382"/>
                            <a:pt x="76" y="425"/>
                          </a:cubicBezTo>
                          <a:cubicBezTo>
                            <a:pt x="81" y="468"/>
                            <a:pt x="58" y="496"/>
                            <a:pt x="55" y="518"/>
                          </a:cubicBezTo>
                          <a:cubicBezTo>
                            <a:pt x="52" y="540"/>
                            <a:pt x="60" y="567"/>
                            <a:pt x="55" y="557"/>
                          </a:cubicBezTo>
                          <a:cubicBezTo>
                            <a:pt x="50" y="547"/>
                            <a:pt x="36" y="500"/>
                            <a:pt x="28" y="461"/>
                          </a:cubicBezTo>
                          <a:cubicBezTo>
                            <a:pt x="20" y="422"/>
                            <a:pt x="8" y="359"/>
                            <a:pt x="4" y="320"/>
                          </a:cubicBezTo>
                          <a:cubicBezTo>
                            <a:pt x="0" y="281"/>
                            <a:pt x="3" y="257"/>
                            <a:pt x="4" y="224"/>
                          </a:cubicBezTo>
                          <a:cubicBezTo>
                            <a:pt x="5" y="191"/>
                            <a:pt x="4" y="153"/>
                            <a:pt x="7" y="122"/>
                          </a:cubicBezTo>
                          <a:cubicBezTo>
                            <a:pt x="10" y="91"/>
                            <a:pt x="19" y="0"/>
                            <a:pt x="22" y="23"/>
                          </a:cubicBezTo>
                          <a:close/>
                        </a:path>
                      </a:pathLst>
                    </a:custGeom>
                    <a:solidFill>
                      <a:srgbClr val="FF99CC"/>
                    </a:solidFill>
                    <a:ln>
                      <a:noFill/>
                    </a:ln>
                    <a:effectLst/>
                    <a:extLst>
                      <a:ext uri="{91240B29-F687-4F45-9708-019B960494DF}">
                        <a14:hiddenLine xmlns:a14="http://schemas.microsoft.com/office/drawing/2010/main" w="3175" cap="flat" cmpd="sng">
                          <a:solidFill>
                            <a:srgbClr val="FF99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grpSp>
                <p:nvGrpSpPr>
                  <p:cNvPr id="53" name="Group 565">
                    <a:extLst>
                      <a:ext uri="{FF2B5EF4-FFF2-40B4-BE49-F238E27FC236}">
                        <a16:creationId xmlns:a16="http://schemas.microsoft.com/office/drawing/2014/main" id="{0B1F95B2-3B24-FE96-B51A-BFBB1265596B}"/>
                      </a:ext>
                    </a:extLst>
                  </p:cNvPr>
                  <p:cNvGrpSpPr>
                    <a:grpSpLocks noChangeAspect="1"/>
                  </p:cNvGrpSpPr>
                  <p:nvPr/>
                </p:nvGrpSpPr>
                <p:grpSpPr bwMode="auto">
                  <a:xfrm>
                    <a:off x="8011" y="4322"/>
                    <a:ext cx="395" cy="228"/>
                    <a:chOff x="4557" y="10439"/>
                    <a:chExt cx="1134" cy="648"/>
                  </a:xfrm>
                </p:grpSpPr>
                <p:sp>
                  <p:nvSpPr>
                    <p:cNvPr id="76" name="Freeform 566">
                      <a:extLst>
                        <a:ext uri="{FF2B5EF4-FFF2-40B4-BE49-F238E27FC236}">
                          <a16:creationId xmlns:a16="http://schemas.microsoft.com/office/drawing/2014/main" id="{40C13CD7-73F7-6525-DEDF-7A6517CC931A}"/>
                        </a:ext>
                      </a:extLst>
                    </p:cNvPr>
                    <p:cNvSpPr>
                      <a:spLocks noChangeAspect="1"/>
                    </p:cNvSpPr>
                    <p:nvPr/>
                  </p:nvSpPr>
                  <p:spPr bwMode="auto">
                    <a:xfrm>
                      <a:off x="4557" y="10439"/>
                      <a:ext cx="1134" cy="648"/>
                    </a:xfrm>
                    <a:custGeom>
                      <a:avLst/>
                      <a:gdLst>
                        <a:gd name="T0" fmla="*/ 410 w 810"/>
                        <a:gd name="T1" fmla="*/ 69 h 458"/>
                        <a:gd name="T2" fmla="*/ 350 w 810"/>
                        <a:gd name="T3" fmla="*/ 120 h 458"/>
                        <a:gd name="T4" fmla="*/ 251 w 810"/>
                        <a:gd name="T5" fmla="*/ 129 h 458"/>
                        <a:gd name="T6" fmla="*/ 131 w 810"/>
                        <a:gd name="T7" fmla="*/ 84 h 458"/>
                        <a:gd name="T8" fmla="*/ 26 w 810"/>
                        <a:gd name="T9" fmla="*/ 9 h 458"/>
                        <a:gd name="T10" fmla="*/ 17 w 810"/>
                        <a:gd name="T11" fmla="*/ 30 h 458"/>
                        <a:gd name="T12" fmla="*/ 128 w 810"/>
                        <a:gd name="T13" fmla="*/ 123 h 458"/>
                        <a:gd name="T14" fmla="*/ 245 w 810"/>
                        <a:gd name="T15" fmla="*/ 213 h 458"/>
                        <a:gd name="T16" fmla="*/ 338 w 810"/>
                        <a:gd name="T17" fmla="*/ 312 h 458"/>
                        <a:gd name="T18" fmla="*/ 419 w 810"/>
                        <a:gd name="T19" fmla="*/ 447 h 458"/>
                        <a:gd name="T20" fmla="*/ 464 w 810"/>
                        <a:gd name="T21" fmla="*/ 378 h 458"/>
                        <a:gd name="T22" fmla="*/ 572 w 810"/>
                        <a:gd name="T23" fmla="*/ 246 h 458"/>
                        <a:gd name="T24" fmla="*/ 665 w 810"/>
                        <a:gd name="T25" fmla="*/ 165 h 458"/>
                        <a:gd name="T26" fmla="*/ 755 w 810"/>
                        <a:gd name="T27" fmla="*/ 93 h 458"/>
                        <a:gd name="T28" fmla="*/ 803 w 810"/>
                        <a:gd name="T29" fmla="*/ 24 h 458"/>
                        <a:gd name="T30" fmla="*/ 800 w 810"/>
                        <a:gd name="T31" fmla="*/ 3 h 458"/>
                        <a:gd name="T32" fmla="*/ 767 w 810"/>
                        <a:gd name="T33" fmla="*/ 36 h 458"/>
                        <a:gd name="T34" fmla="*/ 683 w 810"/>
                        <a:gd name="T35" fmla="*/ 87 h 458"/>
                        <a:gd name="T36" fmla="*/ 587 w 810"/>
                        <a:gd name="T37" fmla="*/ 132 h 458"/>
                        <a:gd name="T38" fmla="*/ 509 w 810"/>
                        <a:gd name="T39" fmla="*/ 132 h 458"/>
                        <a:gd name="T40" fmla="*/ 461 w 810"/>
                        <a:gd name="T41" fmla="*/ 99 h 458"/>
                        <a:gd name="T42" fmla="*/ 428 w 810"/>
                        <a:gd name="T43" fmla="*/ 66 h 458"/>
                        <a:gd name="T44" fmla="*/ 410 w 810"/>
                        <a:gd name="T45" fmla="*/ 6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0" h="458">
                          <a:moveTo>
                            <a:pt x="410" y="69"/>
                          </a:moveTo>
                          <a:cubicBezTo>
                            <a:pt x="393" y="89"/>
                            <a:pt x="376" y="110"/>
                            <a:pt x="350" y="120"/>
                          </a:cubicBezTo>
                          <a:cubicBezTo>
                            <a:pt x="324" y="130"/>
                            <a:pt x="287" y="135"/>
                            <a:pt x="251" y="129"/>
                          </a:cubicBezTo>
                          <a:cubicBezTo>
                            <a:pt x="215" y="123"/>
                            <a:pt x="168" y="104"/>
                            <a:pt x="131" y="84"/>
                          </a:cubicBezTo>
                          <a:cubicBezTo>
                            <a:pt x="94" y="64"/>
                            <a:pt x="45" y="18"/>
                            <a:pt x="26" y="9"/>
                          </a:cubicBezTo>
                          <a:cubicBezTo>
                            <a:pt x="7" y="0"/>
                            <a:pt x="0" y="11"/>
                            <a:pt x="17" y="30"/>
                          </a:cubicBezTo>
                          <a:cubicBezTo>
                            <a:pt x="34" y="49"/>
                            <a:pt x="90" y="93"/>
                            <a:pt x="128" y="123"/>
                          </a:cubicBezTo>
                          <a:cubicBezTo>
                            <a:pt x="166" y="153"/>
                            <a:pt x="210" y="182"/>
                            <a:pt x="245" y="213"/>
                          </a:cubicBezTo>
                          <a:cubicBezTo>
                            <a:pt x="280" y="244"/>
                            <a:pt x="309" y="273"/>
                            <a:pt x="338" y="312"/>
                          </a:cubicBezTo>
                          <a:cubicBezTo>
                            <a:pt x="367" y="351"/>
                            <a:pt x="398" y="436"/>
                            <a:pt x="419" y="447"/>
                          </a:cubicBezTo>
                          <a:cubicBezTo>
                            <a:pt x="440" y="458"/>
                            <a:pt x="439" y="411"/>
                            <a:pt x="464" y="378"/>
                          </a:cubicBezTo>
                          <a:cubicBezTo>
                            <a:pt x="489" y="345"/>
                            <a:pt x="538" y="282"/>
                            <a:pt x="572" y="246"/>
                          </a:cubicBezTo>
                          <a:cubicBezTo>
                            <a:pt x="606" y="210"/>
                            <a:pt x="635" y="190"/>
                            <a:pt x="665" y="165"/>
                          </a:cubicBezTo>
                          <a:cubicBezTo>
                            <a:pt x="695" y="140"/>
                            <a:pt x="732" y="116"/>
                            <a:pt x="755" y="93"/>
                          </a:cubicBezTo>
                          <a:cubicBezTo>
                            <a:pt x="778" y="70"/>
                            <a:pt x="796" y="39"/>
                            <a:pt x="803" y="24"/>
                          </a:cubicBezTo>
                          <a:cubicBezTo>
                            <a:pt x="810" y="9"/>
                            <a:pt x="806" y="1"/>
                            <a:pt x="800" y="3"/>
                          </a:cubicBezTo>
                          <a:cubicBezTo>
                            <a:pt x="794" y="5"/>
                            <a:pt x="786" y="22"/>
                            <a:pt x="767" y="36"/>
                          </a:cubicBezTo>
                          <a:cubicBezTo>
                            <a:pt x="748" y="50"/>
                            <a:pt x="713" y="71"/>
                            <a:pt x="683" y="87"/>
                          </a:cubicBezTo>
                          <a:cubicBezTo>
                            <a:pt x="653" y="103"/>
                            <a:pt x="616" y="124"/>
                            <a:pt x="587" y="132"/>
                          </a:cubicBezTo>
                          <a:cubicBezTo>
                            <a:pt x="558" y="140"/>
                            <a:pt x="530" y="138"/>
                            <a:pt x="509" y="132"/>
                          </a:cubicBezTo>
                          <a:cubicBezTo>
                            <a:pt x="488" y="126"/>
                            <a:pt x="474" y="110"/>
                            <a:pt x="461" y="99"/>
                          </a:cubicBezTo>
                          <a:cubicBezTo>
                            <a:pt x="448" y="88"/>
                            <a:pt x="436" y="70"/>
                            <a:pt x="428" y="66"/>
                          </a:cubicBezTo>
                          <a:cubicBezTo>
                            <a:pt x="428" y="66"/>
                            <a:pt x="410" y="69"/>
                            <a:pt x="410" y="69"/>
                          </a:cubicBezTo>
                          <a:close/>
                        </a:path>
                      </a:pathLst>
                    </a:custGeom>
                    <a:solidFill>
                      <a:srgbClr val="800080"/>
                    </a:solidFill>
                    <a:ln w="3175" cap="flat" cmpd="sng">
                      <a:solidFill>
                        <a:srgbClr val="FF00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7" name="Freeform 567">
                      <a:extLst>
                        <a:ext uri="{FF2B5EF4-FFF2-40B4-BE49-F238E27FC236}">
                          <a16:creationId xmlns:a16="http://schemas.microsoft.com/office/drawing/2014/main" id="{D521B68E-BA9B-47B7-C061-372490DEC4BC}"/>
                        </a:ext>
                      </a:extLst>
                    </p:cNvPr>
                    <p:cNvSpPr>
                      <a:spLocks noChangeAspect="1"/>
                    </p:cNvSpPr>
                    <p:nvPr/>
                  </p:nvSpPr>
                  <p:spPr bwMode="auto">
                    <a:xfrm>
                      <a:off x="4967" y="10621"/>
                      <a:ext cx="331" cy="305"/>
                    </a:xfrm>
                    <a:custGeom>
                      <a:avLst/>
                      <a:gdLst>
                        <a:gd name="T0" fmla="*/ 126 w 236"/>
                        <a:gd name="T1" fmla="*/ 0 h 215"/>
                        <a:gd name="T2" fmla="*/ 90 w 236"/>
                        <a:gd name="T3" fmla="*/ 33 h 215"/>
                        <a:gd name="T4" fmla="*/ 30 w 236"/>
                        <a:gd name="T5" fmla="*/ 48 h 215"/>
                        <a:gd name="T6" fmla="*/ 0 w 236"/>
                        <a:gd name="T7" fmla="*/ 48 h 215"/>
                        <a:gd name="T8" fmla="*/ 30 w 236"/>
                        <a:gd name="T9" fmla="*/ 72 h 215"/>
                        <a:gd name="T10" fmla="*/ 66 w 236"/>
                        <a:gd name="T11" fmla="*/ 141 h 215"/>
                        <a:gd name="T12" fmla="*/ 111 w 236"/>
                        <a:gd name="T13" fmla="*/ 210 h 215"/>
                        <a:gd name="T14" fmla="*/ 147 w 236"/>
                        <a:gd name="T15" fmla="*/ 171 h 215"/>
                        <a:gd name="T16" fmla="*/ 210 w 236"/>
                        <a:gd name="T17" fmla="*/ 96 h 215"/>
                        <a:gd name="T18" fmla="*/ 234 w 236"/>
                        <a:gd name="T19" fmla="*/ 57 h 215"/>
                        <a:gd name="T20" fmla="*/ 198 w 236"/>
                        <a:gd name="T21" fmla="*/ 48 h 215"/>
                        <a:gd name="T22" fmla="*/ 171 w 236"/>
                        <a:gd name="T23" fmla="*/ 30 h 215"/>
                        <a:gd name="T24" fmla="*/ 126 w 236"/>
                        <a:gd name="T2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215">
                          <a:moveTo>
                            <a:pt x="126" y="0"/>
                          </a:moveTo>
                          <a:cubicBezTo>
                            <a:pt x="113" y="0"/>
                            <a:pt x="106" y="25"/>
                            <a:pt x="90" y="33"/>
                          </a:cubicBezTo>
                          <a:cubicBezTo>
                            <a:pt x="74" y="41"/>
                            <a:pt x="45" y="46"/>
                            <a:pt x="30" y="48"/>
                          </a:cubicBezTo>
                          <a:cubicBezTo>
                            <a:pt x="15" y="50"/>
                            <a:pt x="0" y="44"/>
                            <a:pt x="0" y="48"/>
                          </a:cubicBezTo>
                          <a:cubicBezTo>
                            <a:pt x="0" y="52"/>
                            <a:pt x="19" y="57"/>
                            <a:pt x="30" y="72"/>
                          </a:cubicBezTo>
                          <a:cubicBezTo>
                            <a:pt x="41" y="87"/>
                            <a:pt x="52" y="118"/>
                            <a:pt x="66" y="141"/>
                          </a:cubicBezTo>
                          <a:cubicBezTo>
                            <a:pt x="80" y="164"/>
                            <a:pt x="98" y="205"/>
                            <a:pt x="111" y="210"/>
                          </a:cubicBezTo>
                          <a:cubicBezTo>
                            <a:pt x="124" y="215"/>
                            <a:pt x="131" y="190"/>
                            <a:pt x="147" y="171"/>
                          </a:cubicBezTo>
                          <a:cubicBezTo>
                            <a:pt x="163" y="152"/>
                            <a:pt x="196" y="115"/>
                            <a:pt x="210" y="96"/>
                          </a:cubicBezTo>
                          <a:cubicBezTo>
                            <a:pt x="224" y="77"/>
                            <a:pt x="236" y="65"/>
                            <a:pt x="234" y="57"/>
                          </a:cubicBezTo>
                          <a:cubicBezTo>
                            <a:pt x="232" y="49"/>
                            <a:pt x="209" y="53"/>
                            <a:pt x="198" y="48"/>
                          </a:cubicBezTo>
                          <a:cubicBezTo>
                            <a:pt x="187" y="43"/>
                            <a:pt x="181" y="38"/>
                            <a:pt x="171" y="30"/>
                          </a:cubicBezTo>
                          <a:cubicBezTo>
                            <a:pt x="161" y="22"/>
                            <a:pt x="139" y="0"/>
                            <a:pt x="126" y="0"/>
                          </a:cubicBezTo>
                          <a:close/>
                        </a:path>
                      </a:pathLst>
                    </a:custGeom>
                    <a:solidFill>
                      <a:srgbClr val="FF00FF"/>
                    </a:solidFill>
                    <a:ln w="3175" cap="flat" cmpd="sng">
                      <a:solidFill>
                        <a:srgbClr val="FF00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568">
                    <a:extLst>
                      <a:ext uri="{FF2B5EF4-FFF2-40B4-BE49-F238E27FC236}">
                        <a16:creationId xmlns:a16="http://schemas.microsoft.com/office/drawing/2014/main" id="{CDBBD423-9ACF-B9BB-28CB-D5C746B40747}"/>
                      </a:ext>
                    </a:extLst>
                  </p:cNvPr>
                  <p:cNvGrpSpPr>
                    <a:grpSpLocks noChangeAspect="1"/>
                  </p:cNvGrpSpPr>
                  <p:nvPr/>
                </p:nvGrpSpPr>
                <p:grpSpPr bwMode="auto">
                  <a:xfrm>
                    <a:off x="9044" y="3850"/>
                    <a:ext cx="225" cy="259"/>
                    <a:chOff x="9113" y="3940"/>
                    <a:chExt cx="239" cy="280"/>
                  </a:xfrm>
                </p:grpSpPr>
                <p:sp>
                  <p:nvSpPr>
                    <p:cNvPr id="74" name="WordArt 569">
                      <a:extLst>
                        <a:ext uri="{FF2B5EF4-FFF2-40B4-BE49-F238E27FC236}">
                          <a16:creationId xmlns:a16="http://schemas.microsoft.com/office/drawing/2014/main" id="{4B0D2B61-62FE-C8B7-1187-031032193EA9}"/>
                        </a:ext>
                      </a:extLst>
                    </p:cNvPr>
                    <p:cNvSpPr>
                      <a:spLocks noChangeAspect="1" noChangeArrowheads="1" noChangeShapeType="1" noTextEdit="1"/>
                    </p:cNvSpPr>
                    <p:nvPr/>
                  </p:nvSpPr>
                  <p:spPr bwMode="auto">
                    <a:xfrm rot="19094063">
                      <a:off x="9126" y="3956"/>
                      <a:ext cx="212" cy="26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A</a:t>
                      </a:r>
                    </a:p>
                  </p:txBody>
                </p:sp>
                <p:sp>
                  <p:nvSpPr>
                    <p:cNvPr id="75" name="WordArt 570">
                      <a:extLst>
                        <a:ext uri="{FF2B5EF4-FFF2-40B4-BE49-F238E27FC236}">
                          <a16:creationId xmlns:a16="http://schemas.microsoft.com/office/drawing/2014/main" id="{41445F75-6969-D0D8-6A92-E9B088E24092}"/>
                        </a:ext>
                      </a:extLst>
                    </p:cNvPr>
                    <p:cNvSpPr>
                      <a:spLocks noChangeAspect="1" noChangeArrowheads="1" noChangeShapeType="1" noTextEdit="1"/>
                    </p:cNvSpPr>
                    <p:nvPr/>
                  </p:nvSpPr>
                  <p:spPr bwMode="auto">
                    <a:xfrm rot="19166415">
                      <a:off x="9113" y="3940"/>
                      <a:ext cx="239" cy="27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A</a:t>
                      </a:r>
                    </a:p>
                  </p:txBody>
                </p:sp>
              </p:grpSp>
              <p:grpSp>
                <p:nvGrpSpPr>
                  <p:cNvPr id="55" name="Group 571">
                    <a:extLst>
                      <a:ext uri="{FF2B5EF4-FFF2-40B4-BE49-F238E27FC236}">
                        <a16:creationId xmlns:a16="http://schemas.microsoft.com/office/drawing/2014/main" id="{E38C36AA-D282-E9FF-FD6E-5072F44F04CD}"/>
                      </a:ext>
                    </a:extLst>
                  </p:cNvPr>
                  <p:cNvGrpSpPr>
                    <a:grpSpLocks noChangeAspect="1"/>
                  </p:cNvGrpSpPr>
                  <p:nvPr/>
                </p:nvGrpSpPr>
                <p:grpSpPr bwMode="auto">
                  <a:xfrm>
                    <a:off x="9214" y="3621"/>
                    <a:ext cx="257" cy="226"/>
                    <a:chOff x="9287" y="3714"/>
                    <a:chExt cx="273" cy="242"/>
                  </a:xfrm>
                </p:grpSpPr>
                <p:sp>
                  <p:nvSpPr>
                    <p:cNvPr id="72" name="WordArt 572">
                      <a:extLst>
                        <a:ext uri="{FF2B5EF4-FFF2-40B4-BE49-F238E27FC236}">
                          <a16:creationId xmlns:a16="http://schemas.microsoft.com/office/drawing/2014/main" id="{EEE2C598-0640-469F-3D50-6AB8B74AF110}"/>
                        </a:ext>
                      </a:extLst>
                    </p:cNvPr>
                    <p:cNvSpPr>
                      <a:spLocks noChangeAspect="1" noChangeArrowheads="1" noChangeShapeType="1" noTextEdit="1"/>
                    </p:cNvSpPr>
                    <p:nvPr/>
                  </p:nvSpPr>
                  <p:spPr bwMode="auto">
                    <a:xfrm rot="18233910">
                      <a:off x="9317" y="3722"/>
                      <a:ext cx="213" cy="25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R</a:t>
                      </a:r>
                    </a:p>
                  </p:txBody>
                </p:sp>
                <p:sp>
                  <p:nvSpPr>
                    <p:cNvPr id="73" name="WordArt 573">
                      <a:extLst>
                        <a:ext uri="{FF2B5EF4-FFF2-40B4-BE49-F238E27FC236}">
                          <a16:creationId xmlns:a16="http://schemas.microsoft.com/office/drawing/2014/main" id="{18848F37-57D4-CF41-B771-9340C78FB09D}"/>
                        </a:ext>
                      </a:extLst>
                    </p:cNvPr>
                    <p:cNvSpPr>
                      <a:spLocks noChangeAspect="1" noChangeArrowheads="1" noChangeShapeType="1" noTextEdit="1"/>
                    </p:cNvSpPr>
                    <p:nvPr/>
                  </p:nvSpPr>
                  <p:spPr bwMode="auto">
                    <a:xfrm rot="18306262">
                      <a:off x="9303" y="3698"/>
                      <a:ext cx="242" cy="27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R</a:t>
                      </a:r>
                    </a:p>
                  </p:txBody>
                </p:sp>
              </p:grpSp>
              <p:grpSp>
                <p:nvGrpSpPr>
                  <p:cNvPr id="56" name="Group 574">
                    <a:extLst>
                      <a:ext uri="{FF2B5EF4-FFF2-40B4-BE49-F238E27FC236}">
                        <a16:creationId xmlns:a16="http://schemas.microsoft.com/office/drawing/2014/main" id="{E27B5066-A048-8555-D530-49564F75423F}"/>
                      </a:ext>
                    </a:extLst>
                  </p:cNvPr>
                  <p:cNvGrpSpPr>
                    <a:grpSpLocks noChangeAspect="1"/>
                  </p:cNvGrpSpPr>
                  <p:nvPr/>
                </p:nvGrpSpPr>
                <p:grpSpPr bwMode="auto">
                  <a:xfrm>
                    <a:off x="9354" y="3309"/>
                    <a:ext cx="259" cy="238"/>
                    <a:chOff x="9436" y="3460"/>
                    <a:chExt cx="275" cy="256"/>
                  </a:xfrm>
                </p:grpSpPr>
                <p:sp>
                  <p:nvSpPr>
                    <p:cNvPr id="70" name="WordArt 575">
                      <a:extLst>
                        <a:ext uri="{FF2B5EF4-FFF2-40B4-BE49-F238E27FC236}">
                          <a16:creationId xmlns:a16="http://schemas.microsoft.com/office/drawing/2014/main" id="{789A18CE-F134-BAF5-7FAF-A01DDBC785C0}"/>
                        </a:ext>
                      </a:extLst>
                    </p:cNvPr>
                    <p:cNvSpPr>
                      <a:spLocks noChangeAspect="1" noChangeArrowheads="1" noChangeShapeType="1" noTextEdit="1"/>
                    </p:cNvSpPr>
                    <p:nvPr/>
                  </p:nvSpPr>
                  <p:spPr bwMode="auto">
                    <a:xfrm rot="82335520">
                      <a:off x="9454" y="3452"/>
                      <a:ext cx="244" cy="26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T</a:t>
                      </a:r>
                    </a:p>
                  </p:txBody>
                </p:sp>
                <p:sp>
                  <p:nvSpPr>
                    <p:cNvPr id="71" name="WordArt 576">
                      <a:extLst>
                        <a:ext uri="{FF2B5EF4-FFF2-40B4-BE49-F238E27FC236}">
                          <a16:creationId xmlns:a16="http://schemas.microsoft.com/office/drawing/2014/main" id="{C95EEB46-2757-E94E-C12C-6CFE8124846D}"/>
                        </a:ext>
                      </a:extLst>
                    </p:cNvPr>
                    <p:cNvSpPr>
                      <a:spLocks noChangeAspect="1" noChangeArrowheads="1" noChangeShapeType="1" noTextEdit="1"/>
                    </p:cNvSpPr>
                    <p:nvPr/>
                  </p:nvSpPr>
                  <p:spPr bwMode="auto">
                    <a:xfrm rot="82335520">
                      <a:off x="9453" y="3457"/>
                      <a:ext cx="242" cy="2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T</a:t>
                      </a:r>
                    </a:p>
                  </p:txBody>
                </p:sp>
              </p:grpSp>
              <p:grpSp>
                <p:nvGrpSpPr>
                  <p:cNvPr id="57" name="Group 577">
                    <a:extLst>
                      <a:ext uri="{FF2B5EF4-FFF2-40B4-BE49-F238E27FC236}">
                        <a16:creationId xmlns:a16="http://schemas.microsoft.com/office/drawing/2014/main" id="{5D2228C6-1C9C-E2DF-A59D-D7C0029D0DAD}"/>
                      </a:ext>
                    </a:extLst>
                  </p:cNvPr>
                  <p:cNvGrpSpPr>
                    <a:grpSpLocks noChangeAspect="1"/>
                  </p:cNvGrpSpPr>
                  <p:nvPr/>
                </p:nvGrpSpPr>
                <p:grpSpPr bwMode="auto">
                  <a:xfrm>
                    <a:off x="8496" y="4246"/>
                    <a:ext cx="236" cy="260"/>
                    <a:chOff x="8560" y="4323"/>
                    <a:chExt cx="252" cy="279"/>
                  </a:xfrm>
                </p:grpSpPr>
                <p:sp>
                  <p:nvSpPr>
                    <p:cNvPr id="68" name="WordArt 578">
                      <a:extLst>
                        <a:ext uri="{FF2B5EF4-FFF2-40B4-BE49-F238E27FC236}">
                          <a16:creationId xmlns:a16="http://schemas.microsoft.com/office/drawing/2014/main" id="{6B95EE7B-C8EB-7A4D-556C-31506C9A0101}"/>
                        </a:ext>
                      </a:extLst>
                    </p:cNvPr>
                    <p:cNvSpPr>
                      <a:spLocks noChangeAspect="1" noChangeArrowheads="1" noChangeShapeType="1" noTextEdit="1"/>
                    </p:cNvSpPr>
                    <p:nvPr/>
                  </p:nvSpPr>
                  <p:spPr bwMode="auto">
                    <a:xfrm rot="84708171">
                      <a:off x="8569" y="4323"/>
                      <a:ext cx="243" cy="2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S</a:t>
                      </a:r>
                    </a:p>
                  </p:txBody>
                </p:sp>
                <p:sp>
                  <p:nvSpPr>
                    <p:cNvPr id="69" name="WordArt 579">
                      <a:extLst>
                        <a:ext uri="{FF2B5EF4-FFF2-40B4-BE49-F238E27FC236}">
                          <a16:creationId xmlns:a16="http://schemas.microsoft.com/office/drawing/2014/main" id="{90A53ABE-5C52-C2E1-0317-31AFCCA1715B}"/>
                        </a:ext>
                      </a:extLst>
                    </p:cNvPr>
                    <p:cNvSpPr>
                      <a:spLocks noChangeAspect="1" noChangeArrowheads="1" noChangeShapeType="1" noTextEdit="1"/>
                    </p:cNvSpPr>
                    <p:nvPr/>
                  </p:nvSpPr>
                  <p:spPr bwMode="auto">
                    <a:xfrm rot="84708171">
                      <a:off x="8560" y="4325"/>
                      <a:ext cx="239" cy="27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S</a:t>
                      </a:r>
                    </a:p>
                  </p:txBody>
                </p:sp>
              </p:grpSp>
              <p:grpSp>
                <p:nvGrpSpPr>
                  <p:cNvPr id="58" name="Group 580">
                    <a:extLst>
                      <a:ext uri="{FF2B5EF4-FFF2-40B4-BE49-F238E27FC236}">
                        <a16:creationId xmlns:a16="http://schemas.microsoft.com/office/drawing/2014/main" id="{6B8E8B21-1334-7044-7EF9-75485EFC5CCC}"/>
                      </a:ext>
                    </a:extLst>
                  </p:cNvPr>
                  <p:cNvGrpSpPr>
                    <a:grpSpLocks noChangeAspect="1"/>
                  </p:cNvGrpSpPr>
                  <p:nvPr/>
                </p:nvGrpSpPr>
                <p:grpSpPr bwMode="auto">
                  <a:xfrm>
                    <a:off x="8775" y="4090"/>
                    <a:ext cx="269" cy="240"/>
                    <a:chOff x="8816" y="4163"/>
                    <a:chExt cx="286" cy="257"/>
                  </a:xfrm>
                </p:grpSpPr>
                <p:sp>
                  <p:nvSpPr>
                    <p:cNvPr id="66" name="WordArt 581">
                      <a:extLst>
                        <a:ext uri="{FF2B5EF4-FFF2-40B4-BE49-F238E27FC236}">
                          <a16:creationId xmlns:a16="http://schemas.microsoft.com/office/drawing/2014/main" id="{9D291639-CF39-165C-F553-7B7874996728}"/>
                        </a:ext>
                      </a:extLst>
                    </p:cNvPr>
                    <p:cNvSpPr>
                      <a:spLocks noChangeAspect="1" noChangeArrowheads="1" noChangeShapeType="1" noTextEdit="1"/>
                    </p:cNvSpPr>
                    <p:nvPr/>
                  </p:nvSpPr>
                  <p:spPr bwMode="auto">
                    <a:xfrm rot="62787891">
                      <a:off x="8827" y="4163"/>
                      <a:ext cx="275" cy="24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M</a:t>
                      </a:r>
                    </a:p>
                  </p:txBody>
                </p:sp>
                <p:sp>
                  <p:nvSpPr>
                    <p:cNvPr id="67" name="WordArt 582">
                      <a:extLst>
                        <a:ext uri="{FF2B5EF4-FFF2-40B4-BE49-F238E27FC236}">
                          <a16:creationId xmlns:a16="http://schemas.microsoft.com/office/drawing/2014/main" id="{A5E9CD64-79E7-ACBA-ED17-C5A2FFA1F625}"/>
                        </a:ext>
                      </a:extLst>
                    </p:cNvPr>
                    <p:cNvSpPr>
                      <a:spLocks noChangeAspect="1" noChangeArrowheads="1" noChangeShapeType="1" noTextEdit="1"/>
                    </p:cNvSpPr>
                    <p:nvPr/>
                  </p:nvSpPr>
                  <p:spPr bwMode="auto">
                    <a:xfrm rot="62787891">
                      <a:off x="8816" y="4166"/>
                      <a:ext cx="273" cy="25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M</a:t>
                      </a:r>
                    </a:p>
                  </p:txBody>
                </p:sp>
              </p:grpSp>
              <p:grpSp>
                <p:nvGrpSpPr>
                  <p:cNvPr id="59" name="Group 583">
                    <a:extLst>
                      <a:ext uri="{FF2B5EF4-FFF2-40B4-BE49-F238E27FC236}">
                        <a16:creationId xmlns:a16="http://schemas.microsoft.com/office/drawing/2014/main" id="{0B0BBC3B-0D0E-F366-724A-F75FF5AEFC05}"/>
                      </a:ext>
                    </a:extLst>
                  </p:cNvPr>
                  <p:cNvGrpSpPr>
                    <a:grpSpLocks noChangeAspect="1"/>
                  </p:cNvGrpSpPr>
                  <p:nvPr/>
                </p:nvGrpSpPr>
                <p:grpSpPr bwMode="auto">
                  <a:xfrm rot="5114162">
                    <a:off x="7672" y="4306"/>
                    <a:ext cx="254" cy="228"/>
                    <a:chOff x="9287" y="3714"/>
                    <a:chExt cx="273" cy="242"/>
                  </a:xfrm>
                </p:grpSpPr>
                <p:sp>
                  <p:nvSpPr>
                    <p:cNvPr id="64" name="WordArt 584">
                      <a:extLst>
                        <a:ext uri="{FF2B5EF4-FFF2-40B4-BE49-F238E27FC236}">
                          <a16:creationId xmlns:a16="http://schemas.microsoft.com/office/drawing/2014/main" id="{C9E5F792-BE53-32EE-3913-D85EAC9A5B16}"/>
                        </a:ext>
                      </a:extLst>
                    </p:cNvPr>
                    <p:cNvSpPr>
                      <a:spLocks noChangeAspect="1" noChangeArrowheads="1" noChangeShapeType="1" noTextEdit="1"/>
                    </p:cNvSpPr>
                    <p:nvPr/>
                  </p:nvSpPr>
                  <p:spPr bwMode="auto">
                    <a:xfrm rot="18233910">
                      <a:off x="9317" y="3722"/>
                      <a:ext cx="213" cy="25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C0C0C0"/>
                            </a:solidFill>
                            <a:round/>
                            <a:headEnd/>
                            <a:tailEnd/>
                          </a:ln>
                          <a:solidFill>
                            <a:srgbClr val="C0C0C0"/>
                          </a:solidFill>
                          <a:effectLst/>
                          <a:latin typeface="Berlin Sans FB" panose="020E0602020502020306" pitchFamily="34" charset="0"/>
                        </a:rPr>
                        <a:t>R</a:t>
                      </a:r>
                    </a:p>
                  </p:txBody>
                </p:sp>
                <p:sp>
                  <p:nvSpPr>
                    <p:cNvPr id="65" name="WordArt 585">
                      <a:extLst>
                        <a:ext uri="{FF2B5EF4-FFF2-40B4-BE49-F238E27FC236}">
                          <a16:creationId xmlns:a16="http://schemas.microsoft.com/office/drawing/2014/main" id="{666429FD-A208-5039-A2D3-8F95D84BB87D}"/>
                        </a:ext>
                      </a:extLst>
                    </p:cNvPr>
                    <p:cNvSpPr>
                      <a:spLocks noChangeAspect="1" noChangeArrowheads="1" noChangeShapeType="1" noTextEdit="1"/>
                    </p:cNvSpPr>
                    <p:nvPr/>
                  </p:nvSpPr>
                  <p:spPr bwMode="auto">
                    <a:xfrm rot="18306262">
                      <a:off x="9303" y="3698"/>
                      <a:ext cx="242" cy="27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R</a:t>
                      </a:r>
                    </a:p>
                  </p:txBody>
                </p:sp>
              </p:grpSp>
              <p:grpSp>
                <p:nvGrpSpPr>
                  <p:cNvPr id="60" name="Group 586">
                    <a:extLst>
                      <a:ext uri="{FF2B5EF4-FFF2-40B4-BE49-F238E27FC236}">
                        <a16:creationId xmlns:a16="http://schemas.microsoft.com/office/drawing/2014/main" id="{96B806DD-5244-7263-1FBA-2C0E33524C12}"/>
                      </a:ext>
                    </a:extLst>
                  </p:cNvPr>
                  <p:cNvGrpSpPr>
                    <a:grpSpLocks noChangeAspect="1"/>
                  </p:cNvGrpSpPr>
                  <p:nvPr/>
                </p:nvGrpSpPr>
                <p:grpSpPr bwMode="auto">
                  <a:xfrm flipH="1">
                    <a:off x="9472" y="1901"/>
                    <a:ext cx="228" cy="1232"/>
                    <a:chOff x="6590" y="1653"/>
                    <a:chExt cx="263" cy="1762"/>
                  </a:xfrm>
                </p:grpSpPr>
                <p:sp>
                  <p:nvSpPr>
                    <p:cNvPr id="61" name="Freeform 587">
                      <a:extLst>
                        <a:ext uri="{FF2B5EF4-FFF2-40B4-BE49-F238E27FC236}">
                          <a16:creationId xmlns:a16="http://schemas.microsoft.com/office/drawing/2014/main" id="{D620366E-3EC7-94A0-BAF7-F250FC332968}"/>
                        </a:ext>
                      </a:extLst>
                    </p:cNvPr>
                    <p:cNvSpPr>
                      <a:spLocks noChangeAspect="1"/>
                    </p:cNvSpPr>
                    <p:nvPr/>
                  </p:nvSpPr>
                  <p:spPr bwMode="auto">
                    <a:xfrm>
                      <a:off x="6590" y="1653"/>
                      <a:ext cx="263" cy="1762"/>
                    </a:xfrm>
                    <a:custGeom>
                      <a:avLst/>
                      <a:gdLst>
                        <a:gd name="T0" fmla="*/ 223 w 392"/>
                        <a:gd name="T1" fmla="*/ 73 h 2588"/>
                        <a:gd name="T2" fmla="*/ 178 w 392"/>
                        <a:gd name="T3" fmla="*/ 784 h 2588"/>
                        <a:gd name="T4" fmla="*/ 235 w 392"/>
                        <a:gd name="T5" fmla="*/ 1780 h 2588"/>
                        <a:gd name="T6" fmla="*/ 373 w 392"/>
                        <a:gd name="T7" fmla="*/ 2368 h 2588"/>
                        <a:gd name="T8" fmla="*/ 349 w 392"/>
                        <a:gd name="T9" fmla="*/ 2413 h 2588"/>
                        <a:gd name="T10" fmla="*/ 295 w 392"/>
                        <a:gd name="T11" fmla="*/ 2392 h 2588"/>
                        <a:gd name="T12" fmla="*/ 157 w 392"/>
                        <a:gd name="T13" fmla="*/ 2413 h 2588"/>
                        <a:gd name="T14" fmla="*/ 109 w 392"/>
                        <a:gd name="T15" fmla="*/ 2494 h 2588"/>
                        <a:gd name="T16" fmla="*/ 84 w 392"/>
                        <a:gd name="T17" fmla="*/ 2533 h 2588"/>
                        <a:gd name="T18" fmla="*/ 46 w 392"/>
                        <a:gd name="T19" fmla="*/ 2166 h 2588"/>
                        <a:gd name="T20" fmla="*/ 16 w 392"/>
                        <a:gd name="T21" fmla="*/ 1446 h 2588"/>
                        <a:gd name="T22" fmla="*/ 144 w 392"/>
                        <a:gd name="T23" fmla="*/ 343 h 2588"/>
                        <a:gd name="T24" fmla="*/ 223 w 392"/>
                        <a:gd name="T25" fmla="*/ 73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2588">
                          <a:moveTo>
                            <a:pt x="223" y="73"/>
                          </a:moveTo>
                          <a:cubicBezTo>
                            <a:pt x="229" y="146"/>
                            <a:pt x="176" y="500"/>
                            <a:pt x="178" y="784"/>
                          </a:cubicBezTo>
                          <a:cubicBezTo>
                            <a:pt x="180" y="1068"/>
                            <a:pt x="203" y="1516"/>
                            <a:pt x="235" y="1780"/>
                          </a:cubicBezTo>
                          <a:cubicBezTo>
                            <a:pt x="267" y="2044"/>
                            <a:pt x="354" y="2263"/>
                            <a:pt x="373" y="2368"/>
                          </a:cubicBezTo>
                          <a:cubicBezTo>
                            <a:pt x="392" y="2473"/>
                            <a:pt x="362" y="2409"/>
                            <a:pt x="349" y="2413"/>
                          </a:cubicBezTo>
                          <a:cubicBezTo>
                            <a:pt x="336" y="2417"/>
                            <a:pt x="327" y="2392"/>
                            <a:pt x="295" y="2392"/>
                          </a:cubicBezTo>
                          <a:cubicBezTo>
                            <a:pt x="263" y="2392"/>
                            <a:pt x="188" y="2396"/>
                            <a:pt x="157" y="2413"/>
                          </a:cubicBezTo>
                          <a:cubicBezTo>
                            <a:pt x="126" y="2430"/>
                            <a:pt x="121" y="2474"/>
                            <a:pt x="109" y="2494"/>
                          </a:cubicBezTo>
                          <a:cubicBezTo>
                            <a:pt x="97" y="2514"/>
                            <a:pt x="95" y="2588"/>
                            <a:pt x="84" y="2533"/>
                          </a:cubicBezTo>
                          <a:cubicBezTo>
                            <a:pt x="73" y="2478"/>
                            <a:pt x="57" y="2347"/>
                            <a:pt x="46" y="2166"/>
                          </a:cubicBezTo>
                          <a:cubicBezTo>
                            <a:pt x="35" y="1985"/>
                            <a:pt x="0" y="1750"/>
                            <a:pt x="16" y="1446"/>
                          </a:cubicBezTo>
                          <a:cubicBezTo>
                            <a:pt x="32" y="1142"/>
                            <a:pt x="110" y="572"/>
                            <a:pt x="144" y="343"/>
                          </a:cubicBezTo>
                          <a:cubicBezTo>
                            <a:pt x="178" y="114"/>
                            <a:pt x="217" y="0"/>
                            <a:pt x="223" y="73"/>
                          </a:cubicBezTo>
                          <a:close/>
                        </a:path>
                      </a:pathLst>
                    </a:custGeom>
                    <a:solidFill>
                      <a:srgbClr val="800080"/>
                    </a:solidFill>
                    <a:ln w="3175" cap="flat" cmpd="sng">
                      <a:solidFill>
                        <a:srgbClr val="993366"/>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62" name="Freeform 588">
                      <a:extLst>
                        <a:ext uri="{FF2B5EF4-FFF2-40B4-BE49-F238E27FC236}">
                          <a16:creationId xmlns:a16="http://schemas.microsoft.com/office/drawing/2014/main" id="{A318BDCA-160A-FC69-C4C8-32886742E10D}"/>
                        </a:ext>
                      </a:extLst>
                    </p:cNvPr>
                    <p:cNvSpPr>
                      <a:spLocks noChangeAspect="1"/>
                    </p:cNvSpPr>
                    <p:nvPr/>
                  </p:nvSpPr>
                  <p:spPr bwMode="auto">
                    <a:xfrm>
                      <a:off x="6631" y="2227"/>
                      <a:ext cx="182" cy="1046"/>
                    </a:xfrm>
                    <a:custGeom>
                      <a:avLst/>
                      <a:gdLst>
                        <a:gd name="T0" fmla="*/ 270 w 272"/>
                        <a:gd name="T1" fmla="*/ 1519 h 1538"/>
                        <a:gd name="T2" fmla="*/ 207 w 272"/>
                        <a:gd name="T3" fmla="*/ 1366 h 1538"/>
                        <a:gd name="T4" fmla="*/ 105 w 272"/>
                        <a:gd name="T5" fmla="*/ 796 h 1538"/>
                        <a:gd name="T6" fmla="*/ 57 w 272"/>
                        <a:gd name="T7" fmla="*/ 148 h 1538"/>
                        <a:gd name="T8" fmla="*/ 51 w 272"/>
                        <a:gd name="T9" fmla="*/ 4 h 1538"/>
                        <a:gd name="T10" fmla="*/ 36 w 272"/>
                        <a:gd name="T11" fmla="*/ 124 h 1538"/>
                        <a:gd name="T12" fmla="*/ 18 w 272"/>
                        <a:gd name="T13" fmla="*/ 454 h 1538"/>
                        <a:gd name="T14" fmla="*/ 3 w 272"/>
                        <a:gd name="T15" fmla="*/ 802 h 1538"/>
                        <a:gd name="T16" fmla="*/ 36 w 272"/>
                        <a:gd name="T17" fmla="*/ 754 h 1538"/>
                        <a:gd name="T18" fmla="*/ 81 w 272"/>
                        <a:gd name="T19" fmla="*/ 790 h 1538"/>
                        <a:gd name="T20" fmla="*/ 105 w 272"/>
                        <a:gd name="T21" fmla="*/ 928 h 1538"/>
                        <a:gd name="T22" fmla="*/ 168 w 272"/>
                        <a:gd name="T23" fmla="*/ 1291 h 1538"/>
                        <a:gd name="T24" fmla="*/ 219 w 272"/>
                        <a:gd name="T25" fmla="*/ 1480 h 1538"/>
                        <a:gd name="T26" fmla="*/ 270 w 272"/>
                        <a:gd name="T27" fmla="*/ 1519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1538">
                          <a:moveTo>
                            <a:pt x="270" y="1519"/>
                          </a:moveTo>
                          <a:cubicBezTo>
                            <a:pt x="268" y="1500"/>
                            <a:pt x="234" y="1486"/>
                            <a:pt x="207" y="1366"/>
                          </a:cubicBezTo>
                          <a:cubicBezTo>
                            <a:pt x="180" y="1246"/>
                            <a:pt x="130" y="999"/>
                            <a:pt x="105" y="796"/>
                          </a:cubicBezTo>
                          <a:cubicBezTo>
                            <a:pt x="80" y="593"/>
                            <a:pt x="66" y="280"/>
                            <a:pt x="57" y="148"/>
                          </a:cubicBezTo>
                          <a:cubicBezTo>
                            <a:pt x="48" y="16"/>
                            <a:pt x="54" y="8"/>
                            <a:pt x="51" y="4"/>
                          </a:cubicBezTo>
                          <a:cubicBezTo>
                            <a:pt x="48" y="0"/>
                            <a:pt x="41" y="49"/>
                            <a:pt x="36" y="124"/>
                          </a:cubicBezTo>
                          <a:cubicBezTo>
                            <a:pt x="31" y="199"/>
                            <a:pt x="24" y="341"/>
                            <a:pt x="18" y="454"/>
                          </a:cubicBezTo>
                          <a:cubicBezTo>
                            <a:pt x="12" y="567"/>
                            <a:pt x="0" y="752"/>
                            <a:pt x="3" y="802"/>
                          </a:cubicBezTo>
                          <a:cubicBezTo>
                            <a:pt x="6" y="852"/>
                            <a:pt x="23" y="756"/>
                            <a:pt x="36" y="754"/>
                          </a:cubicBezTo>
                          <a:cubicBezTo>
                            <a:pt x="49" y="752"/>
                            <a:pt x="70" y="761"/>
                            <a:pt x="81" y="790"/>
                          </a:cubicBezTo>
                          <a:cubicBezTo>
                            <a:pt x="92" y="819"/>
                            <a:pt x="91" y="845"/>
                            <a:pt x="105" y="928"/>
                          </a:cubicBezTo>
                          <a:cubicBezTo>
                            <a:pt x="119" y="1011"/>
                            <a:pt x="149" y="1199"/>
                            <a:pt x="168" y="1291"/>
                          </a:cubicBezTo>
                          <a:cubicBezTo>
                            <a:pt x="187" y="1383"/>
                            <a:pt x="201" y="1441"/>
                            <a:pt x="219" y="1480"/>
                          </a:cubicBezTo>
                          <a:cubicBezTo>
                            <a:pt x="237" y="1519"/>
                            <a:pt x="272" y="1538"/>
                            <a:pt x="270" y="1519"/>
                          </a:cubicBezTo>
                          <a:close/>
                        </a:path>
                      </a:pathLst>
                    </a:custGeom>
                    <a:solidFill>
                      <a:srgbClr val="FF00FF"/>
                    </a:solidFill>
                    <a:ln>
                      <a:noFill/>
                    </a:ln>
                    <a:effectLst/>
                    <a:extLst>
                      <a:ext uri="{91240B29-F687-4F45-9708-019B960494DF}">
                        <a14:hiddenLine xmlns:a14="http://schemas.microsoft.com/office/drawing/2010/main" w="3175" cap="flat" cmpd="sng">
                          <a:solidFill>
                            <a:srgbClr val="FF99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63" name="Freeform 589">
                      <a:extLst>
                        <a:ext uri="{FF2B5EF4-FFF2-40B4-BE49-F238E27FC236}">
                          <a16:creationId xmlns:a16="http://schemas.microsoft.com/office/drawing/2014/main" id="{6B23240D-43F3-305E-2F12-FBF906A2AD57}"/>
                        </a:ext>
                      </a:extLst>
                    </p:cNvPr>
                    <p:cNvSpPr>
                      <a:spLocks noChangeAspect="1"/>
                    </p:cNvSpPr>
                    <p:nvPr/>
                  </p:nvSpPr>
                  <p:spPr bwMode="auto">
                    <a:xfrm>
                      <a:off x="6622" y="2819"/>
                      <a:ext cx="55" cy="385"/>
                    </a:xfrm>
                    <a:custGeom>
                      <a:avLst/>
                      <a:gdLst>
                        <a:gd name="T0" fmla="*/ 22 w 81"/>
                        <a:gd name="T1" fmla="*/ 23 h 567"/>
                        <a:gd name="T2" fmla="*/ 25 w 81"/>
                        <a:gd name="T3" fmla="*/ 263 h 567"/>
                        <a:gd name="T4" fmla="*/ 76 w 81"/>
                        <a:gd name="T5" fmla="*/ 425 h 567"/>
                        <a:gd name="T6" fmla="*/ 55 w 81"/>
                        <a:gd name="T7" fmla="*/ 518 h 567"/>
                        <a:gd name="T8" fmla="*/ 55 w 81"/>
                        <a:gd name="T9" fmla="*/ 557 h 567"/>
                        <a:gd name="T10" fmla="*/ 28 w 81"/>
                        <a:gd name="T11" fmla="*/ 461 h 567"/>
                        <a:gd name="T12" fmla="*/ 4 w 81"/>
                        <a:gd name="T13" fmla="*/ 320 h 567"/>
                        <a:gd name="T14" fmla="*/ 4 w 81"/>
                        <a:gd name="T15" fmla="*/ 224 h 567"/>
                        <a:gd name="T16" fmla="*/ 7 w 81"/>
                        <a:gd name="T17" fmla="*/ 122 h 567"/>
                        <a:gd name="T18" fmla="*/ 22 w 81"/>
                        <a:gd name="T19" fmla="*/ 2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567">
                          <a:moveTo>
                            <a:pt x="22" y="23"/>
                          </a:moveTo>
                          <a:cubicBezTo>
                            <a:pt x="25" y="46"/>
                            <a:pt x="16" y="196"/>
                            <a:pt x="25" y="263"/>
                          </a:cubicBezTo>
                          <a:cubicBezTo>
                            <a:pt x="34" y="330"/>
                            <a:pt x="71" y="382"/>
                            <a:pt x="76" y="425"/>
                          </a:cubicBezTo>
                          <a:cubicBezTo>
                            <a:pt x="81" y="468"/>
                            <a:pt x="58" y="496"/>
                            <a:pt x="55" y="518"/>
                          </a:cubicBezTo>
                          <a:cubicBezTo>
                            <a:pt x="52" y="540"/>
                            <a:pt x="60" y="567"/>
                            <a:pt x="55" y="557"/>
                          </a:cubicBezTo>
                          <a:cubicBezTo>
                            <a:pt x="50" y="547"/>
                            <a:pt x="36" y="500"/>
                            <a:pt x="28" y="461"/>
                          </a:cubicBezTo>
                          <a:cubicBezTo>
                            <a:pt x="20" y="422"/>
                            <a:pt x="8" y="359"/>
                            <a:pt x="4" y="320"/>
                          </a:cubicBezTo>
                          <a:cubicBezTo>
                            <a:pt x="0" y="281"/>
                            <a:pt x="3" y="257"/>
                            <a:pt x="4" y="224"/>
                          </a:cubicBezTo>
                          <a:cubicBezTo>
                            <a:pt x="5" y="191"/>
                            <a:pt x="4" y="153"/>
                            <a:pt x="7" y="122"/>
                          </a:cubicBezTo>
                          <a:cubicBezTo>
                            <a:pt x="10" y="91"/>
                            <a:pt x="19" y="0"/>
                            <a:pt x="22" y="23"/>
                          </a:cubicBezTo>
                          <a:close/>
                        </a:path>
                      </a:pathLst>
                    </a:custGeom>
                    <a:solidFill>
                      <a:srgbClr val="FF99CC"/>
                    </a:solidFill>
                    <a:ln>
                      <a:noFill/>
                    </a:ln>
                    <a:effectLst/>
                    <a:extLst>
                      <a:ext uri="{91240B29-F687-4F45-9708-019B960494DF}">
                        <a14:hiddenLine xmlns:a14="http://schemas.microsoft.com/office/drawing/2010/main" w="3175" cap="flat" cmpd="sng">
                          <a:solidFill>
                            <a:srgbClr val="FF99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grpSp>
          </p:grpSp>
          <p:grpSp>
            <p:nvGrpSpPr>
              <p:cNvPr id="23" name="Group 590">
                <a:extLst>
                  <a:ext uri="{FF2B5EF4-FFF2-40B4-BE49-F238E27FC236}">
                    <a16:creationId xmlns:a16="http://schemas.microsoft.com/office/drawing/2014/main" id="{0618D658-0AD1-4F4C-0311-EDD480630EEA}"/>
                  </a:ext>
                </a:extLst>
              </p:cNvPr>
              <p:cNvGrpSpPr>
                <a:grpSpLocks noChangeAspect="1"/>
              </p:cNvGrpSpPr>
              <p:nvPr/>
            </p:nvGrpSpPr>
            <p:grpSpPr bwMode="auto">
              <a:xfrm>
                <a:off x="3884930" y="1081405"/>
                <a:ext cx="1784350" cy="2319655"/>
                <a:chOff x="3302" y="2792"/>
                <a:chExt cx="6276" cy="8378"/>
              </a:xfrm>
            </p:grpSpPr>
            <p:sp>
              <p:nvSpPr>
                <p:cNvPr id="24" name="Oval 591">
                  <a:extLst>
                    <a:ext uri="{FF2B5EF4-FFF2-40B4-BE49-F238E27FC236}">
                      <a16:creationId xmlns:a16="http://schemas.microsoft.com/office/drawing/2014/main" id="{DEA511C9-F702-DB10-392F-EDD2C02E033C}"/>
                    </a:ext>
                  </a:extLst>
                </p:cNvPr>
                <p:cNvSpPr>
                  <a:spLocks noChangeAspect="1" noChangeArrowheads="1"/>
                </p:cNvSpPr>
                <p:nvPr/>
              </p:nvSpPr>
              <p:spPr bwMode="auto">
                <a:xfrm>
                  <a:off x="5301" y="2792"/>
                  <a:ext cx="1527" cy="15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92">
                  <a:extLst>
                    <a:ext uri="{FF2B5EF4-FFF2-40B4-BE49-F238E27FC236}">
                      <a16:creationId xmlns:a16="http://schemas.microsoft.com/office/drawing/2014/main" id="{F9096317-81E4-1580-E13A-F07F90301E16}"/>
                    </a:ext>
                  </a:extLst>
                </p:cNvPr>
                <p:cNvSpPr>
                  <a:spLocks noChangeAspect="1"/>
                </p:cNvSpPr>
                <p:nvPr/>
              </p:nvSpPr>
              <p:spPr bwMode="auto">
                <a:xfrm>
                  <a:off x="3302" y="3862"/>
                  <a:ext cx="2767" cy="6294"/>
                </a:xfrm>
                <a:custGeom>
                  <a:avLst/>
                  <a:gdLst>
                    <a:gd name="T0" fmla="*/ 2480 w 2767"/>
                    <a:gd name="T1" fmla="*/ 0 h 6294"/>
                    <a:gd name="T2" fmla="*/ 2043 w 2767"/>
                    <a:gd name="T3" fmla="*/ 305 h 6294"/>
                    <a:gd name="T4" fmla="*/ 1454 w 2767"/>
                    <a:gd name="T5" fmla="*/ 1418 h 6294"/>
                    <a:gd name="T6" fmla="*/ 1171 w 2767"/>
                    <a:gd name="T7" fmla="*/ 3011 h 6294"/>
                    <a:gd name="T8" fmla="*/ 1476 w 2767"/>
                    <a:gd name="T9" fmla="*/ 3818 h 6294"/>
                    <a:gd name="T10" fmla="*/ 1694 w 2767"/>
                    <a:gd name="T11" fmla="*/ 4363 h 6294"/>
                    <a:gd name="T12" fmla="*/ 538 w 2767"/>
                    <a:gd name="T13" fmla="*/ 4931 h 6294"/>
                    <a:gd name="T14" fmla="*/ 36 w 2767"/>
                    <a:gd name="T15" fmla="*/ 5302 h 6294"/>
                    <a:gd name="T16" fmla="*/ 756 w 2767"/>
                    <a:gd name="T17" fmla="*/ 6218 h 6294"/>
                    <a:gd name="T18" fmla="*/ 865 w 2767"/>
                    <a:gd name="T19" fmla="*/ 5760 h 6294"/>
                    <a:gd name="T20" fmla="*/ 778 w 2767"/>
                    <a:gd name="T21" fmla="*/ 5367 h 6294"/>
                    <a:gd name="T22" fmla="*/ 1476 w 2767"/>
                    <a:gd name="T23" fmla="*/ 5105 h 6294"/>
                    <a:gd name="T24" fmla="*/ 2414 w 2767"/>
                    <a:gd name="T25" fmla="*/ 4538 h 6294"/>
                    <a:gd name="T26" fmla="*/ 2720 w 2767"/>
                    <a:gd name="T27" fmla="*/ 3556 h 6294"/>
                    <a:gd name="T28" fmla="*/ 2698 w 2767"/>
                    <a:gd name="T29" fmla="*/ 2073 h 6294"/>
                    <a:gd name="T30" fmla="*/ 2654 w 2767"/>
                    <a:gd name="T31" fmla="*/ 523 h 6294"/>
                    <a:gd name="T32" fmla="*/ 2698 w 2767"/>
                    <a:gd name="T33" fmla="*/ 240 h 6294"/>
                    <a:gd name="T34" fmla="*/ 2480 w 2767"/>
                    <a:gd name="T35" fmla="*/ 0 h 6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67" h="6294">
                      <a:moveTo>
                        <a:pt x="2480" y="0"/>
                      </a:moveTo>
                      <a:cubicBezTo>
                        <a:pt x="2276" y="98"/>
                        <a:pt x="2214" y="69"/>
                        <a:pt x="2043" y="305"/>
                      </a:cubicBezTo>
                      <a:cubicBezTo>
                        <a:pt x="1872" y="541"/>
                        <a:pt x="1599" y="967"/>
                        <a:pt x="1454" y="1418"/>
                      </a:cubicBezTo>
                      <a:cubicBezTo>
                        <a:pt x="1309" y="1869"/>
                        <a:pt x="1167" y="2611"/>
                        <a:pt x="1171" y="3011"/>
                      </a:cubicBezTo>
                      <a:cubicBezTo>
                        <a:pt x="1175" y="3411"/>
                        <a:pt x="1389" y="3593"/>
                        <a:pt x="1476" y="3818"/>
                      </a:cubicBezTo>
                      <a:cubicBezTo>
                        <a:pt x="1563" y="4043"/>
                        <a:pt x="1850" y="4178"/>
                        <a:pt x="1694" y="4363"/>
                      </a:cubicBezTo>
                      <a:cubicBezTo>
                        <a:pt x="1538" y="4548"/>
                        <a:pt x="814" y="4775"/>
                        <a:pt x="538" y="4931"/>
                      </a:cubicBezTo>
                      <a:cubicBezTo>
                        <a:pt x="262" y="5087"/>
                        <a:pt x="0" y="5088"/>
                        <a:pt x="36" y="5302"/>
                      </a:cubicBezTo>
                      <a:cubicBezTo>
                        <a:pt x="72" y="5516"/>
                        <a:pt x="618" y="6142"/>
                        <a:pt x="756" y="6218"/>
                      </a:cubicBezTo>
                      <a:cubicBezTo>
                        <a:pt x="894" y="6294"/>
                        <a:pt x="861" y="5902"/>
                        <a:pt x="865" y="5760"/>
                      </a:cubicBezTo>
                      <a:cubicBezTo>
                        <a:pt x="869" y="5618"/>
                        <a:pt x="676" y="5476"/>
                        <a:pt x="778" y="5367"/>
                      </a:cubicBezTo>
                      <a:cubicBezTo>
                        <a:pt x="880" y="5258"/>
                        <a:pt x="1203" y="5243"/>
                        <a:pt x="1476" y="5105"/>
                      </a:cubicBezTo>
                      <a:cubicBezTo>
                        <a:pt x="1749" y="4967"/>
                        <a:pt x="2207" y="4796"/>
                        <a:pt x="2414" y="4538"/>
                      </a:cubicBezTo>
                      <a:cubicBezTo>
                        <a:pt x="2621" y="4280"/>
                        <a:pt x="2673" y="3967"/>
                        <a:pt x="2720" y="3556"/>
                      </a:cubicBezTo>
                      <a:cubicBezTo>
                        <a:pt x="2767" y="3145"/>
                        <a:pt x="2709" y="2578"/>
                        <a:pt x="2698" y="2073"/>
                      </a:cubicBezTo>
                      <a:cubicBezTo>
                        <a:pt x="2687" y="1568"/>
                        <a:pt x="2654" y="828"/>
                        <a:pt x="2654" y="523"/>
                      </a:cubicBezTo>
                      <a:cubicBezTo>
                        <a:pt x="2654" y="218"/>
                        <a:pt x="2727" y="327"/>
                        <a:pt x="2698" y="240"/>
                      </a:cubicBezTo>
                      <a:cubicBezTo>
                        <a:pt x="2669" y="153"/>
                        <a:pt x="2526" y="50"/>
                        <a:pt x="248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593">
                  <a:extLst>
                    <a:ext uri="{FF2B5EF4-FFF2-40B4-BE49-F238E27FC236}">
                      <a16:creationId xmlns:a16="http://schemas.microsoft.com/office/drawing/2014/main" id="{E0B02F94-AB70-001A-AA29-33FA2AA9FE20}"/>
                    </a:ext>
                  </a:extLst>
                </p:cNvPr>
                <p:cNvSpPr>
                  <a:spLocks noChangeAspect="1"/>
                </p:cNvSpPr>
                <p:nvPr/>
              </p:nvSpPr>
              <p:spPr bwMode="auto">
                <a:xfrm>
                  <a:off x="5444" y="6495"/>
                  <a:ext cx="1833" cy="4113"/>
                </a:xfrm>
                <a:custGeom>
                  <a:avLst/>
                  <a:gdLst>
                    <a:gd name="T0" fmla="*/ 294 w 1833"/>
                    <a:gd name="T1" fmla="*/ 29 h 4113"/>
                    <a:gd name="T2" fmla="*/ 905 w 1833"/>
                    <a:gd name="T3" fmla="*/ 967 h 4113"/>
                    <a:gd name="T4" fmla="*/ 1341 w 1833"/>
                    <a:gd name="T5" fmla="*/ 2101 h 4113"/>
                    <a:gd name="T6" fmla="*/ 1014 w 1833"/>
                    <a:gd name="T7" fmla="*/ 3432 h 4113"/>
                    <a:gd name="T8" fmla="*/ 1385 w 1833"/>
                    <a:gd name="T9" fmla="*/ 3650 h 4113"/>
                    <a:gd name="T10" fmla="*/ 1669 w 1833"/>
                    <a:gd name="T11" fmla="*/ 4043 h 4113"/>
                    <a:gd name="T12" fmla="*/ 403 w 1833"/>
                    <a:gd name="T13" fmla="*/ 3978 h 4113"/>
                    <a:gd name="T14" fmla="*/ 425 w 1833"/>
                    <a:gd name="T15" fmla="*/ 3236 h 4113"/>
                    <a:gd name="T16" fmla="*/ 621 w 1833"/>
                    <a:gd name="T17" fmla="*/ 1992 h 4113"/>
                    <a:gd name="T18" fmla="*/ 54 w 1833"/>
                    <a:gd name="T19" fmla="*/ 1141 h 4113"/>
                    <a:gd name="T20" fmla="*/ 294 w 1833"/>
                    <a:gd name="T21" fmla="*/ 29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3" h="4113">
                      <a:moveTo>
                        <a:pt x="294" y="29"/>
                      </a:moveTo>
                      <a:cubicBezTo>
                        <a:pt x="436" y="0"/>
                        <a:pt x="730" y="622"/>
                        <a:pt x="905" y="967"/>
                      </a:cubicBezTo>
                      <a:cubicBezTo>
                        <a:pt x="1080" y="1312"/>
                        <a:pt x="1323" y="1690"/>
                        <a:pt x="1341" y="2101"/>
                      </a:cubicBezTo>
                      <a:cubicBezTo>
                        <a:pt x="1359" y="2512"/>
                        <a:pt x="1007" y="3174"/>
                        <a:pt x="1014" y="3432"/>
                      </a:cubicBezTo>
                      <a:cubicBezTo>
                        <a:pt x="1021" y="3690"/>
                        <a:pt x="1276" y="3548"/>
                        <a:pt x="1385" y="3650"/>
                      </a:cubicBezTo>
                      <a:cubicBezTo>
                        <a:pt x="1494" y="3752"/>
                        <a:pt x="1833" y="3988"/>
                        <a:pt x="1669" y="4043"/>
                      </a:cubicBezTo>
                      <a:cubicBezTo>
                        <a:pt x="1505" y="4098"/>
                        <a:pt x="610" y="4113"/>
                        <a:pt x="403" y="3978"/>
                      </a:cubicBezTo>
                      <a:cubicBezTo>
                        <a:pt x="196" y="3843"/>
                        <a:pt x="389" y="3567"/>
                        <a:pt x="425" y="3236"/>
                      </a:cubicBezTo>
                      <a:cubicBezTo>
                        <a:pt x="461" y="2905"/>
                        <a:pt x="683" y="2341"/>
                        <a:pt x="621" y="1992"/>
                      </a:cubicBezTo>
                      <a:cubicBezTo>
                        <a:pt x="559" y="1643"/>
                        <a:pt x="108" y="1468"/>
                        <a:pt x="54" y="1141"/>
                      </a:cubicBezTo>
                      <a:cubicBezTo>
                        <a:pt x="0" y="814"/>
                        <a:pt x="152" y="58"/>
                        <a:pt x="294"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594">
                  <a:extLst>
                    <a:ext uri="{FF2B5EF4-FFF2-40B4-BE49-F238E27FC236}">
                      <a16:creationId xmlns:a16="http://schemas.microsoft.com/office/drawing/2014/main" id="{79262293-F8C1-CD91-9C40-6650855AAA51}"/>
                    </a:ext>
                  </a:extLst>
                </p:cNvPr>
                <p:cNvSpPr>
                  <a:spLocks noChangeAspect="1"/>
                </p:cNvSpPr>
                <p:nvPr/>
              </p:nvSpPr>
              <p:spPr bwMode="auto">
                <a:xfrm rot="693110">
                  <a:off x="5237" y="4364"/>
                  <a:ext cx="2934" cy="1830"/>
                </a:xfrm>
                <a:custGeom>
                  <a:avLst/>
                  <a:gdLst>
                    <a:gd name="T0" fmla="*/ 0 w 2934"/>
                    <a:gd name="T1" fmla="*/ 371 h 1830"/>
                    <a:gd name="T2" fmla="*/ 720 w 2934"/>
                    <a:gd name="T3" fmla="*/ 1637 h 1830"/>
                    <a:gd name="T4" fmla="*/ 1352 w 2934"/>
                    <a:gd name="T5" fmla="*/ 1528 h 1830"/>
                    <a:gd name="T6" fmla="*/ 2203 w 2934"/>
                    <a:gd name="T7" fmla="*/ 895 h 1830"/>
                    <a:gd name="T8" fmla="*/ 2836 w 2934"/>
                    <a:gd name="T9" fmla="*/ 786 h 1830"/>
                    <a:gd name="T10" fmla="*/ 2792 w 2934"/>
                    <a:gd name="T11" fmla="*/ 502 h 1830"/>
                    <a:gd name="T12" fmla="*/ 2509 w 2934"/>
                    <a:gd name="T13" fmla="*/ 349 h 1830"/>
                    <a:gd name="T14" fmla="*/ 2138 w 2934"/>
                    <a:gd name="T15" fmla="*/ 458 h 1830"/>
                    <a:gd name="T16" fmla="*/ 1701 w 2934"/>
                    <a:gd name="T17" fmla="*/ 808 h 1830"/>
                    <a:gd name="T18" fmla="*/ 981 w 2934"/>
                    <a:gd name="T19" fmla="*/ 917 h 1830"/>
                    <a:gd name="T20" fmla="*/ 589 w 2934"/>
                    <a:gd name="T21"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4" h="1830">
                      <a:moveTo>
                        <a:pt x="0" y="371"/>
                      </a:moveTo>
                      <a:cubicBezTo>
                        <a:pt x="124" y="582"/>
                        <a:pt x="495" y="1444"/>
                        <a:pt x="720" y="1637"/>
                      </a:cubicBezTo>
                      <a:cubicBezTo>
                        <a:pt x="945" y="1830"/>
                        <a:pt x="1105" y="1652"/>
                        <a:pt x="1352" y="1528"/>
                      </a:cubicBezTo>
                      <a:cubicBezTo>
                        <a:pt x="1599" y="1404"/>
                        <a:pt x="1956" y="1019"/>
                        <a:pt x="2203" y="895"/>
                      </a:cubicBezTo>
                      <a:cubicBezTo>
                        <a:pt x="2450" y="771"/>
                        <a:pt x="2738" y="851"/>
                        <a:pt x="2836" y="786"/>
                      </a:cubicBezTo>
                      <a:cubicBezTo>
                        <a:pt x="2934" y="721"/>
                        <a:pt x="2847" y="575"/>
                        <a:pt x="2792" y="502"/>
                      </a:cubicBezTo>
                      <a:cubicBezTo>
                        <a:pt x="2737" y="429"/>
                        <a:pt x="2618" y="356"/>
                        <a:pt x="2509" y="349"/>
                      </a:cubicBezTo>
                      <a:cubicBezTo>
                        <a:pt x="2400" y="342"/>
                        <a:pt x="2273" y="381"/>
                        <a:pt x="2138" y="458"/>
                      </a:cubicBezTo>
                      <a:cubicBezTo>
                        <a:pt x="2003" y="535"/>
                        <a:pt x="1894" y="732"/>
                        <a:pt x="1701" y="808"/>
                      </a:cubicBezTo>
                      <a:cubicBezTo>
                        <a:pt x="1508" y="884"/>
                        <a:pt x="1166" y="1052"/>
                        <a:pt x="981" y="917"/>
                      </a:cubicBezTo>
                      <a:cubicBezTo>
                        <a:pt x="796" y="782"/>
                        <a:pt x="671" y="191"/>
                        <a:pt x="58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595">
                  <a:extLst>
                    <a:ext uri="{FF2B5EF4-FFF2-40B4-BE49-F238E27FC236}">
                      <a16:creationId xmlns:a16="http://schemas.microsoft.com/office/drawing/2014/main" id="{AD1E4C16-44BD-76FB-D631-DA1EAE4135F6}"/>
                    </a:ext>
                  </a:extLst>
                </p:cNvPr>
                <p:cNvSpPr>
                  <a:spLocks noChangeAspect="1" noChangeArrowheads="1"/>
                </p:cNvSpPr>
                <p:nvPr/>
              </p:nvSpPr>
              <p:spPr bwMode="auto">
                <a:xfrm>
                  <a:off x="4058" y="10080"/>
                  <a:ext cx="1069" cy="10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Oval 596">
                  <a:extLst>
                    <a:ext uri="{FF2B5EF4-FFF2-40B4-BE49-F238E27FC236}">
                      <a16:creationId xmlns:a16="http://schemas.microsoft.com/office/drawing/2014/main" id="{06802D95-D3F4-5E57-3FB3-3D09D80F8BA6}"/>
                    </a:ext>
                  </a:extLst>
                </p:cNvPr>
                <p:cNvSpPr>
                  <a:spLocks noChangeAspect="1" noChangeArrowheads="1"/>
                </p:cNvSpPr>
                <p:nvPr/>
              </p:nvSpPr>
              <p:spPr bwMode="auto">
                <a:xfrm>
                  <a:off x="8509" y="10080"/>
                  <a:ext cx="1069" cy="1090"/>
                </a:xfrm>
                <a:prstGeom prst="ellipse">
                  <a:avLst/>
                </a:prstGeom>
                <a:solidFill>
                  <a:srgbClr val="FFFFFF"/>
                </a:solidFill>
                <a:ln>
                  <a:noFill/>
                </a:ln>
                <a:extLst>
                  <a:ext uri="{91240B29-F687-4F45-9708-019B960494DF}">
                    <a14:hiddenLine xmlns:a14="http://schemas.microsoft.com/office/drawing/2010/main" w="3175">
                      <a:solidFill>
                        <a:srgbClr val="00CC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AutoShape 597">
                  <a:extLst>
                    <a:ext uri="{FF2B5EF4-FFF2-40B4-BE49-F238E27FC236}">
                      <a16:creationId xmlns:a16="http://schemas.microsoft.com/office/drawing/2014/main" id="{5734C7EE-6959-FE84-59D2-1B5181CEFA22}"/>
                    </a:ext>
                  </a:extLst>
                </p:cNvPr>
                <p:cNvSpPr>
                  <a:spLocks noChangeAspect="1" noChangeArrowheads="1"/>
                </p:cNvSpPr>
                <p:nvPr/>
              </p:nvSpPr>
              <p:spPr bwMode="auto">
                <a:xfrm>
                  <a:off x="4276" y="10560"/>
                  <a:ext cx="4101" cy="17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AutoShape 598">
                  <a:extLst>
                    <a:ext uri="{FF2B5EF4-FFF2-40B4-BE49-F238E27FC236}">
                      <a16:creationId xmlns:a16="http://schemas.microsoft.com/office/drawing/2014/main" id="{CA6238CC-D8DC-4331-D555-AF48B534A692}"/>
                    </a:ext>
                  </a:extLst>
                </p:cNvPr>
                <p:cNvSpPr>
                  <a:spLocks noChangeAspect="1" noChangeArrowheads="1"/>
                </p:cNvSpPr>
                <p:nvPr/>
              </p:nvSpPr>
              <p:spPr bwMode="auto">
                <a:xfrm rot="1367433">
                  <a:off x="7825" y="9983"/>
                  <a:ext cx="590" cy="710"/>
                </a:xfrm>
                <a:prstGeom prst="parallelogram">
                  <a:avLst>
                    <a:gd name="adj" fmla="val 2495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599">
                  <a:extLst>
                    <a:ext uri="{FF2B5EF4-FFF2-40B4-BE49-F238E27FC236}">
                      <a16:creationId xmlns:a16="http://schemas.microsoft.com/office/drawing/2014/main" id="{C4919E8C-86E3-B4E4-8694-AB08DEB3B24E}"/>
                    </a:ext>
                  </a:extLst>
                </p:cNvPr>
                <p:cNvSpPr>
                  <a:spLocks noChangeAspect="1" noChangeArrowheads="1"/>
                </p:cNvSpPr>
                <p:nvPr/>
              </p:nvSpPr>
              <p:spPr bwMode="auto">
                <a:xfrm rot="1808398">
                  <a:off x="8410" y="9216"/>
                  <a:ext cx="194" cy="9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600">
                  <a:extLst>
                    <a:ext uri="{FF2B5EF4-FFF2-40B4-BE49-F238E27FC236}">
                      <a16:creationId xmlns:a16="http://schemas.microsoft.com/office/drawing/2014/main" id="{222C74A8-8DFE-52A3-EF36-8DD23796E6D6}"/>
                    </a:ext>
                  </a:extLst>
                </p:cNvPr>
                <p:cNvSpPr>
                  <a:spLocks noChangeAspect="1" noChangeArrowheads="1"/>
                </p:cNvSpPr>
                <p:nvPr/>
              </p:nvSpPr>
              <p:spPr bwMode="auto">
                <a:xfrm rot="-798852">
                  <a:off x="8283" y="5304"/>
                  <a:ext cx="187" cy="4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601">
                  <a:extLst>
                    <a:ext uri="{FF2B5EF4-FFF2-40B4-BE49-F238E27FC236}">
                      <a16:creationId xmlns:a16="http://schemas.microsoft.com/office/drawing/2014/main" id="{E76A4FEA-6285-49A0-8845-798574631F0F}"/>
                    </a:ext>
                  </a:extLst>
                </p:cNvPr>
                <p:cNvSpPr>
                  <a:spLocks noChangeAspect="1" noChangeArrowheads="1"/>
                </p:cNvSpPr>
                <p:nvPr/>
              </p:nvSpPr>
              <p:spPr bwMode="auto">
                <a:xfrm rot="-824049">
                  <a:off x="8771" y="9709"/>
                  <a:ext cx="349"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Oval 602">
                  <a:extLst>
                    <a:ext uri="{FF2B5EF4-FFF2-40B4-BE49-F238E27FC236}">
                      <a16:creationId xmlns:a16="http://schemas.microsoft.com/office/drawing/2014/main" id="{76BDE605-5F82-7249-6FFF-C97391A1C1D9}"/>
                    </a:ext>
                  </a:extLst>
                </p:cNvPr>
                <p:cNvSpPr>
                  <a:spLocks noChangeAspect="1" noChangeArrowheads="1"/>
                </p:cNvSpPr>
                <p:nvPr/>
              </p:nvSpPr>
              <p:spPr bwMode="auto">
                <a:xfrm>
                  <a:off x="4447" y="10491"/>
                  <a:ext cx="306" cy="306"/>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Oval 603">
                  <a:extLst>
                    <a:ext uri="{FF2B5EF4-FFF2-40B4-BE49-F238E27FC236}">
                      <a16:creationId xmlns:a16="http://schemas.microsoft.com/office/drawing/2014/main" id="{3ECA4033-2578-43F7-6366-BF8FC79218B5}"/>
                    </a:ext>
                  </a:extLst>
                </p:cNvPr>
                <p:cNvSpPr>
                  <a:spLocks noChangeAspect="1" noChangeArrowheads="1"/>
                </p:cNvSpPr>
                <p:nvPr/>
              </p:nvSpPr>
              <p:spPr bwMode="auto">
                <a:xfrm>
                  <a:off x="8898" y="10468"/>
                  <a:ext cx="306" cy="30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7" name="Group 604">
              <a:extLst>
                <a:ext uri="{FF2B5EF4-FFF2-40B4-BE49-F238E27FC236}">
                  <a16:creationId xmlns:a16="http://schemas.microsoft.com/office/drawing/2014/main" id="{BFDA3943-FAB9-D156-B0A5-1DA2F54B8C6C}"/>
                </a:ext>
              </a:extLst>
            </p:cNvPr>
            <p:cNvGrpSpPr>
              <a:grpSpLocks/>
            </p:cNvGrpSpPr>
            <p:nvPr/>
          </p:nvGrpSpPr>
          <p:grpSpPr bwMode="auto">
            <a:xfrm>
              <a:off x="7677" y="4524"/>
              <a:ext cx="2578" cy="905"/>
              <a:chOff x="7707" y="4389"/>
              <a:chExt cx="2578" cy="905"/>
            </a:xfrm>
          </p:grpSpPr>
          <p:sp>
            <p:nvSpPr>
              <p:cNvPr id="10" name="WordArt 605">
                <a:extLst>
                  <a:ext uri="{FF2B5EF4-FFF2-40B4-BE49-F238E27FC236}">
                    <a16:creationId xmlns:a16="http://schemas.microsoft.com/office/drawing/2014/main" id="{E3A96E01-3BC8-DFA0-ADA9-49BD90F1302C}"/>
                  </a:ext>
                </a:extLst>
              </p:cNvPr>
              <p:cNvSpPr>
                <a:spLocks noChangeAspect="1" noChangeArrowheads="1" noChangeShapeType="1" noTextEdit="1"/>
              </p:cNvSpPr>
              <p:nvPr/>
            </p:nvSpPr>
            <p:spPr bwMode="auto">
              <a:xfrm rot="-45618750">
                <a:off x="8090" y="4768"/>
                <a:ext cx="264" cy="1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w</a:t>
                </a:r>
              </a:p>
            </p:txBody>
          </p:sp>
          <p:sp>
            <p:nvSpPr>
              <p:cNvPr id="11" name="WordArt 606">
                <a:extLst>
                  <a:ext uri="{FF2B5EF4-FFF2-40B4-BE49-F238E27FC236}">
                    <a16:creationId xmlns:a16="http://schemas.microsoft.com/office/drawing/2014/main" id="{AA22B5D0-625F-7D09-D5AE-065B4D96906B}"/>
                  </a:ext>
                </a:extLst>
              </p:cNvPr>
              <p:cNvSpPr>
                <a:spLocks noChangeAspect="1" noChangeArrowheads="1" noChangeShapeType="1" noTextEdit="1"/>
              </p:cNvSpPr>
              <p:nvPr/>
            </p:nvSpPr>
            <p:spPr bwMode="auto">
              <a:xfrm rot="-806118">
                <a:off x="8604" y="4524"/>
                <a:ext cx="165" cy="1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0</a:t>
                </a:r>
              </a:p>
            </p:txBody>
          </p:sp>
          <p:sp>
            <p:nvSpPr>
              <p:cNvPr id="12" name="WordArt 607">
                <a:extLst>
                  <a:ext uri="{FF2B5EF4-FFF2-40B4-BE49-F238E27FC236}">
                    <a16:creationId xmlns:a16="http://schemas.microsoft.com/office/drawing/2014/main" id="{5276591B-1E13-895E-7A7F-A2B9DE9D19C8}"/>
                  </a:ext>
                </a:extLst>
              </p:cNvPr>
              <p:cNvSpPr>
                <a:spLocks noChangeAspect="1" noChangeArrowheads="1" noChangeShapeType="1" noTextEdit="1"/>
              </p:cNvSpPr>
              <p:nvPr/>
            </p:nvSpPr>
            <p:spPr bwMode="auto">
              <a:xfrm>
                <a:off x="8949" y="4389"/>
                <a:ext cx="185" cy="2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b</a:t>
                </a:r>
              </a:p>
            </p:txBody>
          </p:sp>
          <p:sp>
            <p:nvSpPr>
              <p:cNvPr id="13" name="WordArt 608">
                <a:extLst>
                  <a:ext uri="{FF2B5EF4-FFF2-40B4-BE49-F238E27FC236}">
                    <a16:creationId xmlns:a16="http://schemas.microsoft.com/office/drawing/2014/main" id="{F63B7B92-AA4E-7543-83E8-97B45B4BE179}"/>
                  </a:ext>
                </a:extLst>
              </p:cNvPr>
              <p:cNvSpPr>
                <a:spLocks noChangeAspect="1" noChangeArrowheads="1" noChangeShapeType="1" noTextEdit="1"/>
              </p:cNvSpPr>
              <p:nvPr/>
            </p:nvSpPr>
            <p:spPr bwMode="auto">
              <a:xfrm rot="-1096403">
                <a:off x="8432" y="4521"/>
                <a:ext cx="145" cy="22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t</a:t>
                </a:r>
              </a:p>
            </p:txBody>
          </p:sp>
          <p:sp>
            <p:nvSpPr>
              <p:cNvPr id="14" name="WordArt 609">
                <a:extLst>
                  <a:ext uri="{FF2B5EF4-FFF2-40B4-BE49-F238E27FC236}">
                    <a16:creationId xmlns:a16="http://schemas.microsoft.com/office/drawing/2014/main" id="{16282F42-DC85-CD8F-9FDE-9547228A9A1C}"/>
                  </a:ext>
                </a:extLst>
              </p:cNvPr>
              <p:cNvSpPr>
                <a:spLocks noChangeAspect="1" noChangeArrowheads="1" noChangeShapeType="1" noTextEdit="1"/>
              </p:cNvSpPr>
              <p:nvPr/>
            </p:nvSpPr>
            <p:spPr bwMode="auto">
              <a:xfrm rot="-25023395">
                <a:off x="7719" y="5042"/>
                <a:ext cx="233" cy="25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800" kern="10" spc="0">
                    <a:ln w="3175">
                      <a:solidFill>
                        <a:srgbClr val="FF00FF"/>
                      </a:solidFill>
                      <a:round/>
                      <a:headEnd/>
                      <a:tailEnd/>
                    </a:ln>
                    <a:solidFill>
                      <a:srgbClr val="800080"/>
                    </a:solidFill>
                    <a:effectLst/>
                    <a:latin typeface="Berlin Sans FB" panose="020E0602020502020306" pitchFamily="34" charset="0"/>
                  </a:rPr>
                  <a:t>H</a:t>
                </a:r>
              </a:p>
            </p:txBody>
          </p:sp>
          <p:sp>
            <p:nvSpPr>
              <p:cNvPr id="15" name="WordArt 610">
                <a:extLst>
                  <a:ext uri="{FF2B5EF4-FFF2-40B4-BE49-F238E27FC236}">
                    <a16:creationId xmlns:a16="http://schemas.microsoft.com/office/drawing/2014/main" id="{B77C661A-2AE3-8BEA-C6D8-5ABBD405BC7E}"/>
                  </a:ext>
                </a:extLst>
              </p:cNvPr>
              <p:cNvSpPr>
                <a:spLocks noChangeAspect="1" noChangeArrowheads="1" noChangeShapeType="1" noTextEdit="1"/>
              </p:cNvSpPr>
              <p:nvPr/>
            </p:nvSpPr>
            <p:spPr bwMode="auto">
              <a:xfrm rot="-24297938">
                <a:off x="7935" y="4916"/>
                <a:ext cx="190" cy="1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o</a:t>
                </a:r>
              </a:p>
            </p:txBody>
          </p:sp>
          <p:sp>
            <p:nvSpPr>
              <p:cNvPr id="16" name="WordArt 611">
                <a:extLst>
                  <a:ext uri="{FF2B5EF4-FFF2-40B4-BE49-F238E27FC236}">
                    <a16:creationId xmlns:a16="http://schemas.microsoft.com/office/drawing/2014/main" id="{EDF87122-56DF-8947-B116-8C13085E16D1}"/>
                  </a:ext>
                </a:extLst>
              </p:cNvPr>
              <p:cNvSpPr>
                <a:spLocks noChangeAspect="1" noChangeArrowheads="1" noChangeShapeType="1" noTextEdit="1"/>
              </p:cNvSpPr>
              <p:nvPr/>
            </p:nvSpPr>
            <p:spPr bwMode="auto">
              <a:xfrm rot="1069612">
                <a:off x="9161" y="4505"/>
                <a:ext cx="160" cy="17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e</a:t>
                </a:r>
              </a:p>
            </p:txBody>
          </p:sp>
          <p:sp>
            <p:nvSpPr>
              <p:cNvPr id="17" name="WordArt 612">
                <a:extLst>
                  <a:ext uri="{FF2B5EF4-FFF2-40B4-BE49-F238E27FC236}">
                    <a16:creationId xmlns:a16="http://schemas.microsoft.com/office/drawing/2014/main" id="{6EF0E631-BB8E-D991-3CD2-3CE10F114E10}"/>
                  </a:ext>
                </a:extLst>
              </p:cNvPr>
              <p:cNvSpPr>
                <a:spLocks noChangeAspect="1" noChangeArrowheads="1" noChangeShapeType="1" noTextEdit="1"/>
              </p:cNvSpPr>
              <p:nvPr/>
            </p:nvSpPr>
            <p:spPr bwMode="auto">
              <a:xfrm rot="1229147">
                <a:off x="9462" y="4504"/>
                <a:ext cx="156" cy="25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S</a:t>
                </a:r>
              </a:p>
            </p:txBody>
          </p:sp>
          <p:sp>
            <p:nvSpPr>
              <p:cNvPr id="18" name="WordArt 613">
                <a:extLst>
                  <a:ext uri="{FF2B5EF4-FFF2-40B4-BE49-F238E27FC236}">
                    <a16:creationId xmlns:a16="http://schemas.microsoft.com/office/drawing/2014/main" id="{9FC317F9-5558-58AE-089E-F7E4EEA60F06}"/>
                  </a:ext>
                </a:extLst>
              </p:cNvPr>
              <p:cNvSpPr>
                <a:spLocks noChangeAspect="1" noChangeArrowheads="1" noChangeShapeType="1" noTextEdit="1"/>
              </p:cNvSpPr>
              <p:nvPr/>
            </p:nvSpPr>
            <p:spPr bwMode="auto">
              <a:xfrm rot="1850529">
                <a:off x="9593" y="4701"/>
                <a:ext cx="196" cy="15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u</a:t>
                </a:r>
              </a:p>
            </p:txBody>
          </p:sp>
          <p:sp>
            <p:nvSpPr>
              <p:cNvPr id="19" name="WordArt 614">
                <a:extLst>
                  <a:ext uri="{FF2B5EF4-FFF2-40B4-BE49-F238E27FC236}">
                    <a16:creationId xmlns:a16="http://schemas.microsoft.com/office/drawing/2014/main" id="{2B1DF4BB-4D98-67BA-A0D5-9FDFF47A452A}"/>
                  </a:ext>
                </a:extLst>
              </p:cNvPr>
              <p:cNvSpPr>
                <a:spLocks noChangeAspect="1" noChangeArrowheads="1" noChangeShapeType="1" noTextEdit="1"/>
              </p:cNvSpPr>
              <p:nvPr/>
            </p:nvSpPr>
            <p:spPr bwMode="auto">
              <a:xfrm rot="2341099">
                <a:off x="9779" y="4823"/>
                <a:ext cx="231" cy="24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spc="0">
                    <a:ln w="3175">
                      <a:solidFill>
                        <a:srgbClr val="FF00FF"/>
                      </a:solidFill>
                      <a:round/>
                      <a:headEnd/>
                      <a:tailEnd/>
                    </a:ln>
                    <a:solidFill>
                      <a:srgbClr val="800080"/>
                    </a:solidFill>
                    <a:effectLst/>
                    <a:latin typeface="Berlin Sans FB" panose="020E0602020502020306" pitchFamily="34" charset="0"/>
                  </a:rPr>
                  <a:t>p</a:t>
                </a:r>
              </a:p>
            </p:txBody>
          </p:sp>
          <p:sp>
            <p:nvSpPr>
              <p:cNvPr id="20" name="WordArt 615">
                <a:extLst>
                  <a:ext uri="{FF2B5EF4-FFF2-40B4-BE49-F238E27FC236}">
                    <a16:creationId xmlns:a16="http://schemas.microsoft.com/office/drawing/2014/main" id="{712C0DB7-2143-A017-E0EE-E25D75940C09}"/>
                  </a:ext>
                </a:extLst>
              </p:cNvPr>
              <p:cNvSpPr>
                <a:spLocks noChangeAspect="1" noChangeArrowheads="1" noChangeShapeType="1" noTextEdit="1"/>
              </p:cNvSpPr>
              <p:nvPr/>
            </p:nvSpPr>
            <p:spPr bwMode="auto">
              <a:xfrm rot="4018997">
                <a:off x="10130" y="5139"/>
                <a:ext cx="125" cy="18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2800" kern="10" spc="0">
                    <a:ln w="3175">
                      <a:solidFill>
                        <a:srgbClr val="FF00FF"/>
                      </a:solidFill>
                      <a:round/>
                      <a:headEnd/>
                      <a:tailEnd/>
                    </a:ln>
                    <a:solidFill>
                      <a:srgbClr val="800080"/>
                    </a:solidFill>
                    <a:effectLst/>
                    <a:latin typeface="Berlin Sans FB" panose="020E0602020502020306" pitchFamily="34" charset="0"/>
                  </a:rPr>
                  <a:t>r</a:t>
                </a:r>
              </a:p>
            </p:txBody>
          </p:sp>
          <p:sp>
            <p:nvSpPr>
              <p:cNvPr id="21" name="WordArt 616">
                <a:extLst>
                  <a:ext uri="{FF2B5EF4-FFF2-40B4-BE49-F238E27FC236}">
                    <a16:creationId xmlns:a16="http://schemas.microsoft.com/office/drawing/2014/main" id="{DAC581A7-5CAF-96D5-3B0D-95FA18406B09}"/>
                  </a:ext>
                </a:extLst>
              </p:cNvPr>
              <p:cNvSpPr>
                <a:spLocks noChangeAspect="1" noChangeArrowheads="1" noChangeShapeType="1" noTextEdit="1"/>
              </p:cNvSpPr>
              <p:nvPr/>
            </p:nvSpPr>
            <p:spPr bwMode="auto">
              <a:xfrm rot="3286177">
                <a:off x="9997" y="4963"/>
                <a:ext cx="173" cy="2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2800" kern="10" spc="0">
                    <a:ln w="3175">
                      <a:solidFill>
                        <a:srgbClr val="FF00FF"/>
                      </a:solidFill>
                      <a:round/>
                      <a:headEnd/>
                      <a:tailEnd/>
                    </a:ln>
                    <a:solidFill>
                      <a:srgbClr val="800080"/>
                    </a:solidFill>
                    <a:effectLst/>
                    <a:latin typeface="Berlin Sans FB" panose="020E0602020502020306" pitchFamily="34" charset="0"/>
                  </a:rPr>
                  <a:t>e</a:t>
                </a:r>
              </a:p>
            </p:txBody>
          </p:sp>
        </p:grpSp>
      </p:grpSp>
    </p:spTree>
    <p:extLst>
      <p:ext uri="{BB962C8B-B14F-4D97-AF65-F5344CB8AC3E}">
        <p14:creationId xmlns:p14="http://schemas.microsoft.com/office/powerpoint/2010/main" val="86249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166FD-AB34-E448-DFB6-AE7C3B3261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4BCF36E-546A-E2F2-AE69-2B521B96245C}"/>
              </a:ext>
            </a:extLst>
          </p:cNvPr>
          <p:cNvPicPr>
            <a:picLocks noChangeAspect="1"/>
          </p:cNvPicPr>
          <p:nvPr/>
        </p:nvPicPr>
        <p:blipFill>
          <a:blip r:embed="rId2"/>
          <a:srcRect l="1577" t="1587"/>
          <a:stretch>
            <a:fillRect/>
          </a:stretch>
        </p:blipFill>
        <p:spPr>
          <a:xfrm>
            <a:off x="783771" y="0"/>
            <a:ext cx="10624458" cy="6857999"/>
          </a:xfrm>
          <a:prstGeom prst="rect">
            <a:avLst/>
          </a:prstGeom>
        </p:spPr>
      </p:pic>
      <p:sp>
        <p:nvSpPr>
          <p:cNvPr id="4" name="Rectangle 3">
            <a:extLst>
              <a:ext uri="{FF2B5EF4-FFF2-40B4-BE49-F238E27FC236}">
                <a16:creationId xmlns:a16="http://schemas.microsoft.com/office/drawing/2014/main" id="{DF3C563B-8FFD-74AA-7D71-62C24DB558C5}"/>
              </a:ext>
            </a:extLst>
          </p:cNvPr>
          <p:cNvSpPr/>
          <p:nvPr/>
        </p:nvSpPr>
        <p:spPr>
          <a:xfrm>
            <a:off x="5007429" y="587829"/>
            <a:ext cx="5475514" cy="52686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red and white building&#10;&#10;AI-generated content may be incorrect.">
            <a:extLst>
              <a:ext uri="{FF2B5EF4-FFF2-40B4-BE49-F238E27FC236}">
                <a16:creationId xmlns:a16="http://schemas.microsoft.com/office/drawing/2014/main" id="{2E72B876-1351-71E9-0237-382E0B19D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470" y="3575304"/>
            <a:ext cx="1153346" cy="1824127"/>
          </a:xfrm>
          <a:prstGeom prst="rect">
            <a:avLst/>
          </a:prstGeom>
        </p:spPr>
      </p:pic>
      <p:sp>
        <p:nvSpPr>
          <p:cNvPr id="95" name="TextBox 94">
            <a:extLst>
              <a:ext uri="{FF2B5EF4-FFF2-40B4-BE49-F238E27FC236}">
                <a16:creationId xmlns:a16="http://schemas.microsoft.com/office/drawing/2014/main" id="{BF1F6B4A-0B2F-061E-6B4A-5799EAE675FB}"/>
              </a:ext>
            </a:extLst>
          </p:cNvPr>
          <p:cNvSpPr txBox="1"/>
          <p:nvPr/>
        </p:nvSpPr>
        <p:spPr>
          <a:xfrm>
            <a:off x="4915727" y="785823"/>
            <a:ext cx="5691313" cy="1200329"/>
          </a:xfrm>
          <a:prstGeom prst="rect">
            <a:avLst/>
          </a:prstGeom>
          <a:noFill/>
        </p:spPr>
        <p:txBody>
          <a:bodyPr wrap="square" rtlCol="0">
            <a:spAutoFit/>
          </a:bodyPr>
          <a:lstStyle/>
          <a:p>
            <a:pPr algn="ctr"/>
            <a:r>
              <a:rPr lang="en-GB" sz="2400">
                <a:solidFill>
                  <a:srgbClr val="00B0F0"/>
                </a:solidFill>
                <a:latin typeface="Congenial Black" panose="02000503040000020004" pitchFamily="2" charset="0"/>
              </a:rPr>
              <a:t>William Gilbert Endowed C of E Primary School and Nursery pledge to </a:t>
            </a:r>
          </a:p>
        </p:txBody>
      </p:sp>
      <p:sp>
        <p:nvSpPr>
          <p:cNvPr id="96" name="TextBox 95">
            <a:extLst>
              <a:ext uri="{FF2B5EF4-FFF2-40B4-BE49-F238E27FC236}">
                <a16:creationId xmlns:a16="http://schemas.microsoft.com/office/drawing/2014/main" id="{3F52CCD9-C8D4-0F80-8B9C-11B53BEEDC57}"/>
              </a:ext>
            </a:extLst>
          </p:cNvPr>
          <p:cNvSpPr txBox="1"/>
          <p:nvPr/>
        </p:nvSpPr>
        <p:spPr>
          <a:xfrm>
            <a:off x="4764781" y="4526017"/>
            <a:ext cx="5691313" cy="1200329"/>
          </a:xfrm>
          <a:prstGeom prst="rect">
            <a:avLst/>
          </a:prstGeom>
          <a:noFill/>
        </p:spPr>
        <p:txBody>
          <a:bodyPr wrap="square" rtlCol="0">
            <a:spAutoFit/>
          </a:bodyPr>
          <a:lstStyle/>
          <a:p>
            <a:pPr algn="ctr"/>
            <a:r>
              <a:rPr lang="en-GB" sz="2400" b="1">
                <a:solidFill>
                  <a:srgbClr val="002060"/>
                </a:solidFill>
                <a:latin typeface="Congenial Light" panose="02000503040000020004" pitchFamily="2" charset="0"/>
              </a:rPr>
              <a:t>Walk, ride or wheel to school on Monday 22</a:t>
            </a:r>
            <a:r>
              <a:rPr lang="en-GB" sz="2400" b="1" baseline="30000">
                <a:solidFill>
                  <a:srgbClr val="002060"/>
                </a:solidFill>
                <a:latin typeface="Congenial Light" panose="02000503040000020004" pitchFamily="2" charset="0"/>
              </a:rPr>
              <a:t>nd</a:t>
            </a:r>
            <a:r>
              <a:rPr lang="en-GB" sz="2400" b="1">
                <a:solidFill>
                  <a:srgbClr val="002060"/>
                </a:solidFill>
                <a:latin typeface="Congenial Light" panose="02000503040000020004" pitchFamily="2" charset="0"/>
              </a:rPr>
              <a:t> September for World Car Free Day</a:t>
            </a:r>
          </a:p>
        </p:txBody>
      </p:sp>
      <p:pic>
        <p:nvPicPr>
          <p:cNvPr id="2" name="Picture 1" descr="Image, World Car Free Day ">
            <a:extLst>
              <a:ext uri="{FF2B5EF4-FFF2-40B4-BE49-F238E27FC236}">
                <a16:creationId xmlns:a16="http://schemas.microsoft.com/office/drawing/2014/main" id="{A951F0D9-E1FB-92DC-2884-EC60122E8C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1003" y="2184146"/>
            <a:ext cx="2118868" cy="2118868"/>
          </a:xfrm>
          <a:prstGeom prst="rect">
            <a:avLst/>
          </a:prstGeom>
          <a:noFill/>
          <a:ln>
            <a:noFill/>
          </a:ln>
        </p:spPr>
      </p:pic>
    </p:spTree>
    <p:extLst>
      <p:ext uri="{BB962C8B-B14F-4D97-AF65-F5344CB8AC3E}">
        <p14:creationId xmlns:p14="http://schemas.microsoft.com/office/powerpoint/2010/main" val="422418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C4C16-12F9-812F-36ED-84B9ED317E9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D3A8E1-412E-83F5-6D91-750CEF4C2335}"/>
              </a:ext>
            </a:extLst>
          </p:cNvPr>
          <p:cNvPicPr>
            <a:picLocks noChangeAspect="1"/>
          </p:cNvPicPr>
          <p:nvPr/>
        </p:nvPicPr>
        <p:blipFill>
          <a:blip r:embed="rId2"/>
          <a:srcRect l="1577" t="1587"/>
          <a:stretch>
            <a:fillRect/>
          </a:stretch>
        </p:blipFill>
        <p:spPr>
          <a:xfrm>
            <a:off x="783771" y="0"/>
            <a:ext cx="10624458" cy="6857999"/>
          </a:xfrm>
          <a:prstGeom prst="rect">
            <a:avLst/>
          </a:prstGeom>
        </p:spPr>
      </p:pic>
      <p:sp>
        <p:nvSpPr>
          <p:cNvPr id="4" name="Rectangle 3">
            <a:extLst>
              <a:ext uri="{FF2B5EF4-FFF2-40B4-BE49-F238E27FC236}">
                <a16:creationId xmlns:a16="http://schemas.microsoft.com/office/drawing/2014/main" id="{EE94FFBC-ECA6-4DEC-47E6-AC775AEEFD27}"/>
              </a:ext>
            </a:extLst>
          </p:cNvPr>
          <p:cNvSpPr/>
          <p:nvPr/>
        </p:nvSpPr>
        <p:spPr>
          <a:xfrm>
            <a:off x="5007429" y="587829"/>
            <a:ext cx="5475514" cy="52686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red and white building&#10;&#10;AI-generated content may be incorrect.">
            <a:extLst>
              <a:ext uri="{FF2B5EF4-FFF2-40B4-BE49-F238E27FC236}">
                <a16:creationId xmlns:a16="http://schemas.microsoft.com/office/drawing/2014/main" id="{06BE8F3E-3546-A187-BAAB-46EF4B634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470" y="3575304"/>
            <a:ext cx="1153346" cy="1824127"/>
          </a:xfrm>
          <a:prstGeom prst="rect">
            <a:avLst/>
          </a:prstGeom>
        </p:spPr>
      </p:pic>
      <p:sp>
        <p:nvSpPr>
          <p:cNvPr id="95" name="TextBox 94">
            <a:extLst>
              <a:ext uri="{FF2B5EF4-FFF2-40B4-BE49-F238E27FC236}">
                <a16:creationId xmlns:a16="http://schemas.microsoft.com/office/drawing/2014/main" id="{B55A84E0-8AD3-8003-B9F6-E93439078425}"/>
              </a:ext>
            </a:extLst>
          </p:cNvPr>
          <p:cNvSpPr txBox="1"/>
          <p:nvPr/>
        </p:nvSpPr>
        <p:spPr>
          <a:xfrm>
            <a:off x="4915727" y="785823"/>
            <a:ext cx="5691313" cy="1200329"/>
          </a:xfrm>
          <a:prstGeom prst="rect">
            <a:avLst/>
          </a:prstGeom>
          <a:noFill/>
        </p:spPr>
        <p:txBody>
          <a:bodyPr wrap="square" rtlCol="0">
            <a:spAutoFit/>
          </a:bodyPr>
          <a:lstStyle/>
          <a:p>
            <a:pPr algn="ctr"/>
            <a:r>
              <a:rPr lang="en-GB" sz="2400">
                <a:solidFill>
                  <a:srgbClr val="00B0F0"/>
                </a:solidFill>
                <a:latin typeface="Congenial Black" panose="02000503040000020004" pitchFamily="2" charset="0"/>
              </a:rPr>
              <a:t>William Gilbert Endowed C of E Primary School and Nursery pledge to </a:t>
            </a:r>
          </a:p>
        </p:txBody>
      </p:sp>
      <p:sp>
        <p:nvSpPr>
          <p:cNvPr id="96" name="TextBox 95">
            <a:extLst>
              <a:ext uri="{FF2B5EF4-FFF2-40B4-BE49-F238E27FC236}">
                <a16:creationId xmlns:a16="http://schemas.microsoft.com/office/drawing/2014/main" id="{5C5F1994-C441-F08D-8223-9226352571B3}"/>
              </a:ext>
            </a:extLst>
          </p:cNvPr>
          <p:cNvSpPr txBox="1"/>
          <p:nvPr/>
        </p:nvSpPr>
        <p:spPr>
          <a:xfrm>
            <a:off x="4899529" y="4734689"/>
            <a:ext cx="5691313" cy="830997"/>
          </a:xfrm>
          <a:prstGeom prst="rect">
            <a:avLst/>
          </a:prstGeom>
          <a:noFill/>
        </p:spPr>
        <p:txBody>
          <a:bodyPr wrap="square" rtlCol="0">
            <a:spAutoFit/>
          </a:bodyPr>
          <a:lstStyle/>
          <a:p>
            <a:pPr algn="ctr"/>
            <a:r>
              <a:rPr lang="en-GB" sz="2400" b="1">
                <a:solidFill>
                  <a:srgbClr val="002060"/>
                </a:solidFill>
                <a:latin typeface="Congenial Light" panose="02000503040000020004" pitchFamily="2" charset="0"/>
              </a:rPr>
              <a:t>Cycle more in September and take part in the Love to Ride challenge </a:t>
            </a:r>
          </a:p>
        </p:txBody>
      </p:sp>
      <p:pic>
        <p:nvPicPr>
          <p:cNvPr id="7" name="Picture 6">
            <a:extLst>
              <a:ext uri="{FF2B5EF4-FFF2-40B4-BE49-F238E27FC236}">
                <a16:creationId xmlns:a16="http://schemas.microsoft.com/office/drawing/2014/main" id="{72126C7C-8262-0C41-7B85-C00A17E3C040}"/>
              </a:ext>
            </a:extLst>
          </p:cNvPr>
          <p:cNvPicPr>
            <a:picLocks noChangeAspect="1"/>
          </p:cNvPicPr>
          <p:nvPr/>
        </p:nvPicPr>
        <p:blipFill>
          <a:blip r:embed="rId4"/>
          <a:stretch>
            <a:fillRect/>
          </a:stretch>
        </p:blipFill>
        <p:spPr>
          <a:xfrm>
            <a:off x="5715000" y="2068307"/>
            <a:ext cx="4240922" cy="2375554"/>
          </a:xfrm>
          <a:prstGeom prst="rect">
            <a:avLst/>
          </a:prstGeom>
        </p:spPr>
      </p:pic>
    </p:spTree>
    <p:extLst>
      <p:ext uri="{BB962C8B-B14F-4D97-AF65-F5344CB8AC3E}">
        <p14:creationId xmlns:p14="http://schemas.microsoft.com/office/powerpoint/2010/main" val="130542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a bicycle with a basket on the top&#10;&#10;AI-generated content may be incorrect.">
            <a:extLst>
              <a:ext uri="{FF2B5EF4-FFF2-40B4-BE49-F238E27FC236}">
                <a16:creationId xmlns:a16="http://schemas.microsoft.com/office/drawing/2014/main" id="{B7FACFD2-1155-0F27-02A2-F881C4803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4527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721</Words>
  <Application>Microsoft Office PowerPoint</Application>
  <PresentationFormat>Widescreen</PresentationFormat>
  <Paragraphs>119</Paragraphs>
  <Slides>16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Aptos</vt:lpstr>
      <vt:lpstr>Aptos Display</vt:lpstr>
      <vt:lpstr>Arial</vt:lpstr>
      <vt:lpstr>Berlin Sans FB</vt:lpstr>
      <vt:lpstr>Calibri</vt:lpstr>
      <vt:lpstr>Congenial Black</vt:lpstr>
      <vt:lpstr>Congenial Light</vt:lpstr>
      <vt:lpstr>Gill Sans MT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 Shift Month Celebration – 30th September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 Britten</dc:creator>
  <cp:lastModifiedBy>H Britten</cp:lastModifiedBy>
  <cp:revision>2</cp:revision>
  <cp:lastPrinted>2025-09-12T11:10:53Z</cp:lastPrinted>
  <dcterms:created xsi:type="dcterms:W3CDTF">2025-09-06T15:14:07Z</dcterms:created>
  <dcterms:modified xsi:type="dcterms:W3CDTF">2025-09-18T10:37:04Z</dcterms:modified>
</cp:coreProperties>
</file>